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9" r:id="rId1"/>
  </p:sldMasterIdLst>
  <p:notesMasterIdLst>
    <p:notesMasterId r:id="rId3"/>
  </p:notesMasterIdLst>
  <p:sldIdLst>
    <p:sldId id="257" r:id="rId2"/>
  </p:sldIdLst>
  <p:sldSz cx="28800425" cy="43200638"/>
  <p:notesSz cx="6858000" cy="9144000"/>
  <p:defaultTextStyle>
    <a:defPPr>
      <a:defRPr lang="en-US"/>
    </a:defPPr>
    <a:lvl1pPr marL="0" algn="l" defTabSz="4113599" rtl="0" eaLnBrk="1" latinLnBrk="0" hangingPunct="1">
      <a:defRPr sz="8094" kern="1200">
        <a:solidFill>
          <a:schemeClr val="tx1"/>
        </a:solidFill>
        <a:latin typeface="+mn-lt"/>
        <a:ea typeface="+mn-ea"/>
        <a:cs typeface="+mn-cs"/>
      </a:defRPr>
    </a:lvl1pPr>
    <a:lvl2pPr marL="2056800" algn="l" defTabSz="4113599" rtl="0" eaLnBrk="1" latinLnBrk="0" hangingPunct="1">
      <a:defRPr sz="8094" kern="1200">
        <a:solidFill>
          <a:schemeClr val="tx1"/>
        </a:solidFill>
        <a:latin typeface="+mn-lt"/>
        <a:ea typeface="+mn-ea"/>
        <a:cs typeface="+mn-cs"/>
      </a:defRPr>
    </a:lvl2pPr>
    <a:lvl3pPr marL="4113599" algn="l" defTabSz="4113599" rtl="0" eaLnBrk="1" latinLnBrk="0" hangingPunct="1">
      <a:defRPr sz="8094" kern="1200">
        <a:solidFill>
          <a:schemeClr val="tx1"/>
        </a:solidFill>
        <a:latin typeface="+mn-lt"/>
        <a:ea typeface="+mn-ea"/>
        <a:cs typeface="+mn-cs"/>
      </a:defRPr>
    </a:lvl3pPr>
    <a:lvl4pPr marL="6170399" algn="l" defTabSz="4113599" rtl="0" eaLnBrk="1" latinLnBrk="0" hangingPunct="1">
      <a:defRPr sz="8094" kern="1200">
        <a:solidFill>
          <a:schemeClr val="tx1"/>
        </a:solidFill>
        <a:latin typeface="+mn-lt"/>
        <a:ea typeface="+mn-ea"/>
        <a:cs typeface="+mn-cs"/>
      </a:defRPr>
    </a:lvl4pPr>
    <a:lvl5pPr marL="8227197" algn="l" defTabSz="4113599" rtl="0" eaLnBrk="1" latinLnBrk="0" hangingPunct="1">
      <a:defRPr sz="8094" kern="1200">
        <a:solidFill>
          <a:schemeClr val="tx1"/>
        </a:solidFill>
        <a:latin typeface="+mn-lt"/>
        <a:ea typeface="+mn-ea"/>
        <a:cs typeface="+mn-cs"/>
      </a:defRPr>
    </a:lvl5pPr>
    <a:lvl6pPr marL="10283997" algn="l" defTabSz="4113599" rtl="0" eaLnBrk="1" latinLnBrk="0" hangingPunct="1">
      <a:defRPr sz="8094" kern="1200">
        <a:solidFill>
          <a:schemeClr val="tx1"/>
        </a:solidFill>
        <a:latin typeface="+mn-lt"/>
        <a:ea typeface="+mn-ea"/>
        <a:cs typeface="+mn-cs"/>
      </a:defRPr>
    </a:lvl6pPr>
    <a:lvl7pPr marL="12340798" algn="l" defTabSz="4113599" rtl="0" eaLnBrk="1" latinLnBrk="0" hangingPunct="1">
      <a:defRPr sz="8094" kern="1200">
        <a:solidFill>
          <a:schemeClr val="tx1"/>
        </a:solidFill>
        <a:latin typeface="+mn-lt"/>
        <a:ea typeface="+mn-ea"/>
        <a:cs typeface="+mn-cs"/>
      </a:defRPr>
    </a:lvl7pPr>
    <a:lvl8pPr marL="14397596" algn="l" defTabSz="4113599" rtl="0" eaLnBrk="1" latinLnBrk="0" hangingPunct="1">
      <a:defRPr sz="8094" kern="1200">
        <a:solidFill>
          <a:schemeClr val="tx1"/>
        </a:solidFill>
        <a:latin typeface="+mn-lt"/>
        <a:ea typeface="+mn-ea"/>
        <a:cs typeface="+mn-cs"/>
      </a:defRPr>
    </a:lvl8pPr>
    <a:lvl9pPr marL="16454396" algn="l" defTabSz="4113599" rtl="0" eaLnBrk="1" latinLnBrk="0" hangingPunct="1">
      <a:defRPr sz="8094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3482" userDrawn="1">
          <p15:clr>
            <a:srgbClr val="A4A3A4"/>
          </p15:clr>
        </p15:guide>
        <p15:guide id="2" pos="8476" userDrawn="1">
          <p15:clr>
            <a:srgbClr val="A4A3A4"/>
          </p15:clr>
        </p15:guide>
        <p15:guide id="3" orient="horz" pos="13607" userDrawn="1">
          <p15:clr>
            <a:srgbClr val="A4A3A4"/>
          </p15:clr>
        </p15:guide>
        <p15:guide id="4" pos="9071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D9A5C"/>
    <a:srgbClr val="030791"/>
    <a:srgbClr val="E6E6E6"/>
    <a:srgbClr val="E69243"/>
    <a:srgbClr val="724319"/>
    <a:srgbClr val="271005"/>
    <a:srgbClr val="082444"/>
    <a:srgbClr val="B7BCAB"/>
    <a:srgbClr val="CB6059"/>
    <a:srgbClr val="533DC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270"/>
    <p:restoredTop sz="92398" autoAdjust="0"/>
  </p:normalViewPr>
  <p:slideViewPr>
    <p:cSldViewPr>
      <p:cViewPr>
        <p:scale>
          <a:sx n="50" d="100"/>
          <a:sy n="50" d="100"/>
        </p:scale>
        <p:origin x="1602" y="-6156"/>
      </p:cViewPr>
      <p:guideLst>
        <p:guide orient="horz" pos="13482"/>
        <p:guide pos="8476"/>
        <p:guide orient="horz" pos="13607"/>
        <p:guide pos="907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210329-6134-4571-B126-912118EC73B9}" type="datetimeFigureOut">
              <a:rPr lang="en-US" smtClean="0"/>
              <a:pPr/>
              <a:t>2/26/2026</a:t>
            </a:fld>
            <a:endParaRPr lang="en-US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2286000" y="685800"/>
            <a:ext cx="228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C246DA-9BC8-470C-94E8-C0D28381CDD6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19436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113599" rtl="0" eaLnBrk="1" latinLnBrk="0" hangingPunct="1">
      <a:defRPr sz="5428" kern="1200">
        <a:solidFill>
          <a:schemeClr val="tx1"/>
        </a:solidFill>
        <a:latin typeface="+mn-lt"/>
        <a:ea typeface="+mn-ea"/>
        <a:cs typeface="+mn-cs"/>
      </a:defRPr>
    </a:lvl1pPr>
    <a:lvl2pPr marL="2056800" algn="l" defTabSz="4113599" rtl="0" eaLnBrk="1" latinLnBrk="0" hangingPunct="1">
      <a:defRPr sz="5428" kern="1200">
        <a:solidFill>
          <a:schemeClr val="tx1"/>
        </a:solidFill>
        <a:latin typeface="+mn-lt"/>
        <a:ea typeface="+mn-ea"/>
        <a:cs typeface="+mn-cs"/>
      </a:defRPr>
    </a:lvl2pPr>
    <a:lvl3pPr marL="4113599" algn="l" defTabSz="4113599" rtl="0" eaLnBrk="1" latinLnBrk="0" hangingPunct="1">
      <a:defRPr sz="5428" kern="1200">
        <a:solidFill>
          <a:schemeClr val="tx1"/>
        </a:solidFill>
        <a:latin typeface="+mn-lt"/>
        <a:ea typeface="+mn-ea"/>
        <a:cs typeface="+mn-cs"/>
      </a:defRPr>
    </a:lvl3pPr>
    <a:lvl4pPr marL="6170399" algn="l" defTabSz="4113599" rtl="0" eaLnBrk="1" latinLnBrk="0" hangingPunct="1">
      <a:defRPr sz="5428" kern="1200">
        <a:solidFill>
          <a:schemeClr val="tx1"/>
        </a:solidFill>
        <a:latin typeface="+mn-lt"/>
        <a:ea typeface="+mn-ea"/>
        <a:cs typeface="+mn-cs"/>
      </a:defRPr>
    </a:lvl4pPr>
    <a:lvl5pPr marL="8227197" algn="l" defTabSz="4113599" rtl="0" eaLnBrk="1" latinLnBrk="0" hangingPunct="1">
      <a:defRPr sz="5428" kern="1200">
        <a:solidFill>
          <a:schemeClr val="tx1"/>
        </a:solidFill>
        <a:latin typeface="+mn-lt"/>
        <a:ea typeface="+mn-ea"/>
        <a:cs typeface="+mn-cs"/>
      </a:defRPr>
    </a:lvl5pPr>
    <a:lvl6pPr marL="10283997" algn="l" defTabSz="4113599" rtl="0" eaLnBrk="1" latinLnBrk="0" hangingPunct="1">
      <a:defRPr sz="5428" kern="1200">
        <a:solidFill>
          <a:schemeClr val="tx1"/>
        </a:solidFill>
        <a:latin typeface="+mn-lt"/>
        <a:ea typeface="+mn-ea"/>
        <a:cs typeface="+mn-cs"/>
      </a:defRPr>
    </a:lvl6pPr>
    <a:lvl7pPr marL="12340798" algn="l" defTabSz="4113599" rtl="0" eaLnBrk="1" latinLnBrk="0" hangingPunct="1">
      <a:defRPr sz="5428" kern="1200">
        <a:solidFill>
          <a:schemeClr val="tx1"/>
        </a:solidFill>
        <a:latin typeface="+mn-lt"/>
        <a:ea typeface="+mn-ea"/>
        <a:cs typeface="+mn-cs"/>
      </a:defRPr>
    </a:lvl7pPr>
    <a:lvl8pPr marL="14397596" algn="l" defTabSz="4113599" rtl="0" eaLnBrk="1" latinLnBrk="0" hangingPunct="1">
      <a:defRPr sz="5428" kern="1200">
        <a:solidFill>
          <a:schemeClr val="tx1"/>
        </a:solidFill>
        <a:latin typeface="+mn-lt"/>
        <a:ea typeface="+mn-ea"/>
        <a:cs typeface="+mn-cs"/>
      </a:defRPr>
    </a:lvl8pPr>
    <a:lvl9pPr marL="16454396" algn="l" defTabSz="4113599" rtl="0" eaLnBrk="1" latinLnBrk="0" hangingPunct="1">
      <a:defRPr sz="5428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160032" y="13420202"/>
            <a:ext cx="24480362" cy="9260137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4320064" y="24480362"/>
            <a:ext cx="20160298" cy="1104016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91985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383970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57595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76794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95992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15191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34389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535881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B2919-1D70-43C0-B6C4-A99320D98BB9}" type="datetimeFigureOut">
              <a:rPr lang="en-US" smtClean="0"/>
              <a:pPr/>
              <a:t>2/26/2026</a:t>
            </a:fld>
            <a:endParaRPr lang="en-US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EF885C-B26C-4B6A-BCF2-381B7BD42BD7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3498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B2919-1D70-43C0-B6C4-A99320D98BB9}" type="datetimeFigureOut">
              <a:rPr lang="en-US" smtClean="0"/>
              <a:pPr/>
              <a:t>2/26/2026</a:t>
            </a:fld>
            <a:endParaRPr lang="en-US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EF885C-B26C-4B6A-BCF2-381B7BD42BD7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03430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20880309" y="1730031"/>
            <a:ext cx="6480095" cy="36860545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1440021" y="1730031"/>
            <a:ext cx="18960280" cy="36860545"/>
          </a:xfrm>
        </p:spPr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B2919-1D70-43C0-B6C4-A99320D98BB9}" type="datetimeFigureOut">
              <a:rPr lang="en-US" smtClean="0"/>
              <a:pPr/>
              <a:t>2/26/2026</a:t>
            </a:fld>
            <a:endParaRPr lang="en-US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EF885C-B26C-4B6A-BCF2-381B7BD42BD7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15339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B2919-1D70-43C0-B6C4-A99320D98BB9}" type="datetimeFigureOut">
              <a:rPr lang="en-US" smtClean="0"/>
              <a:pPr/>
              <a:t>2/26/2026</a:t>
            </a:fld>
            <a:endParaRPr lang="en-US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EF885C-B26C-4B6A-BCF2-381B7BD42BD7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63984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275036" y="27760414"/>
            <a:ext cx="24480362" cy="8580127"/>
          </a:xfrm>
        </p:spPr>
        <p:txBody>
          <a:bodyPr anchor="t"/>
          <a:lstStyle>
            <a:lvl1pPr algn="l">
              <a:defRPr sz="16798" b="1" cap="all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2275036" y="18310277"/>
            <a:ext cx="24480362" cy="9450136"/>
          </a:xfrm>
        </p:spPr>
        <p:txBody>
          <a:bodyPr anchor="b"/>
          <a:lstStyle>
            <a:lvl1pPr marL="0" indent="0">
              <a:buNone/>
              <a:defRPr sz="8355">
                <a:solidFill>
                  <a:schemeClr val="tx1">
                    <a:tint val="75000"/>
                  </a:schemeClr>
                </a:solidFill>
              </a:defRPr>
            </a:lvl1pPr>
            <a:lvl2pPr marL="1919852" indent="0">
              <a:buNone/>
              <a:defRPr sz="7555">
                <a:solidFill>
                  <a:schemeClr val="tx1">
                    <a:tint val="75000"/>
                  </a:schemeClr>
                </a:solidFill>
              </a:defRPr>
            </a:lvl2pPr>
            <a:lvl3pPr marL="3839705" indent="0">
              <a:buNone/>
              <a:defRPr sz="6755">
                <a:solidFill>
                  <a:schemeClr val="tx1">
                    <a:tint val="75000"/>
                  </a:schemeClr>
                </a:solidFill>
              </a:defRPr>
            </a:lvl3pPr>
            <a:lvl4pPr marL="5759557" indent="0">
              <a:buNone/>
              <a:defRPr sz="5866">
                <a:solidFill>
                  <a:schemeClr val="tx1">
                    <a:tint val="75000"/>
                  </a:schemeClr>
                </a:solidFill>
              </a:defRPr>
            </a:lvl4pPr>
            <a:lvl5pPr marL="7679409" indent="0">
              <a:buNone/>
              <a:defRPr sz="5866">
                <a:solidFill>
                  <a:schemeClr val="tx1">
                    <a:tint val="75000"/>
                  </a:schemeClr>
                </a:solidFill>
              </a:defRPr>
            </a:lvl5pPr>
            <a:lvl6pPr marL="9599261" indent="0">
              <a:buNone/>
              <a:defRPr sz="5866">
                <a:solidFill>
                  <a:schemeClr val="tx1">
                    <a:tint val="75000"/>
                  </a:schemeClr>
                </a:solidFill>
              </a:defRPr>
            </a:lvl6pPr>
            <a:lvl7pPr marL="11519115" indent="0">
              <a:buNone/>
              <a:defRPr sz="5866">
                <a:solidFill>
                  <a:schemeClr val="tx1">
                    <a:tint val="75000"/>
                  </a:schemeClr>
                </a:solidFill>
              </a:defRPr>
            </a:lvl7pPr>
            <a:lvl8pPr marL="13438966" indent="0">
              <a:buNone/>
              <a:defRPr sz="5866">
                <a:solidFill>
                  <a:schemeClr val="tx1">
                    <a:tint val="75000"/>
                  </a:schemeClr>
                </a:solidFill>
              </a:defRPr>
            </a:lvl8pPr>
            <a:lvl9pPr marL="15358819" indent="0">
              <a:buNone/>
              <a:defRPr sz="5866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B2919-1D70-43C0-B6C4-A99320D98BB9}" type="datetimeFigureOut">
              <a:rPr lang="en-US" smtClean="0"/>
              <a:pPr/>
              <a:t>2/26/2026</a:t>
            </a:fld>
            <a:endParaRPr lang="en-US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EF885C-B26C-4B6A-BCF2-381B7BD42BD7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44115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1440022" y="10080153"/>
            <a:ext cx="12720188" cy="28510424"/>
          </a:xfrm>
        </p:spPr>
        <p:txBody>
          <a:bodyPr/>
          <a:lstStyle>
            <a:lvl1pPr>
              <a:defRPr sz="11732"/>
            </a:lvl1pPr>
            <a:lvl2pPr>
              <a:defRPr sz="10132"/>
            </a:lvl2pPr>
            <a:lvl3pPr>
              <a:defRPr sz="8355"/>
            </a:lvl3pPr>
            <a:lvl4pPr>
              <a:defRPr sz="7555"/>
            </a:lvl4pPr>
            <a:lvl5pPr>
              <a:defRPr sz="7555"/>
            </a:lvl5pPr>
            <a:lvl6pPr>
              <a:defRPr sz="7555"/>
            </a:lvl6pPr>
            <a:lvl7pPr>
              <a:defRPr sz="7555"/>
            </a:lvl7pPr>
            <a:lvl8pPr>
              <a:defRPr sz="7555"/>
            </a:lvl8pPr>
            <a:lvl9pPr>
              <a:defRPr sz="7555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14640216" y="10080153"/>
            <a:ext cx="12720188" cy="28510424"/>
          </a:xfrm>
        </p:spPr>
        <p:txBody>
          <a:bodyPr/>
          <a:lstStyle>
            <a:lvl1pPr>
              <a:defRPr sz="11732"/>
            </a:lvl1pPr>
            <a:lvl2pPr>
              <a:defRPr sz="10132"/>
            </a:lvl2pPr>
            <a:lvl3pPr>
              <a:defRPr sz="8355"/>
            </a:lvl3pPr>
            <a:lvl4pPr>
              <a:defRPr sz="7555"/>
            </a:lvl4pPr>
            <a:lvl5pPr>
              <a:defRPr sz="7555"/>
            </a:lvl5pPr>
            <a:lvl6pPr>
              <a:defRPr sz="7555"/>
            </a:lvl6pPr>
            <a:lvl7pPr>
              <a:defRPr sz="7555"/>
            </a:lvl7pPr>
            <a:lvl8pPr>
              <a:defRPr sz="7555"/>
            </a:lvl8pPr>
            <a:lvl9pPr>
              <a:defRPr sz="7555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B2919-1D70-43C0-B6C4-A99320D98BB9}" type="datetimeFigureOut">
              <a:rPr lang="en-US" smtClean="0"/>
              <a:pPr/>
              <a:t>2/26/2026</a:t>
            </a:fld>
            <a:endParaRPr lang="en-US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EF885C-B26C-4B6A-BCF2-381B7BD42BD7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60364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440022" y="9670147"/>
            <a:ext cx="12725189" cy="4030056"/>
          </a:xfrm>
        </p:spPr>
        <p:txBody>
          <a:bodyPr anchor="b"/>
          <a:lstStyle>
            <a:lvl1pPr marL="0" indent="0">
              <a:buNone/>
              <a:defRPr sz="10132" b="1"/>
            </a:lvl1pPr>
            <a:lvl2pPr marL="1919852" indent="0">
              <a:buNone/>
              <a:defRPr sz="8355" b="1"/>
            </a:lvl2pPr>
            <a:lvl3pPr marL="3839705" indent="0">
              <a:buNone/>
              <a:defRPr sz="7555" b="1"/>
            </a:lvl3pPr>
            <a:lvl4pPr marL="5759557" indent="0">
              <a:buNone/>
              <a:defRPr sz="6755" b="1"/>
            </a:lvl4pPr>
            <a:lvl5pPr marL="7679409" indent="0">
              <a:buNone/>
              <a:defRPr sz="6755" b="1"/>
            </a:lvl5pPr>
            <a:lvl6pPr marL="9599261" indent="0">
              <a:buNone/>
              <a:defRPr sz="6755" b="1"/>
            </a:lvl6pPr>
            <a:lvl7pPr marL="11519115" indent="0">
              <a:buNone/>
              <a:defRPr sz="6755" b="1"/>
            </a:lvl7pPr>
            <a:lvl8pPr marL="13438966" indent="0">
              <a:buNone/>
              <a:defRPr sz="6755" b="1"/>
            </a:lvl8pPr>
            <a:lvl9pPr marL="15358819" indent="0">
              <a:buNone/>
              <a:defRPr sz="6755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1440022" y="13700203"/>
            <a:ext cx="12725189" cy="24890371"/>
          </a:xfrm>
        </p:spPr>
        <p:txBody>
          <a:bodyPr/>
          <a:lstStyle>
            <a:lvl1pPr>
              <a:defRPr sz="10132"/>
            </a:lvl1pPr>
            <a:lvl2pPr>
              <a:defRPr sz="8355"/>
            </a:lvl2pPr>
            <a:lvl3pPr>
              <a:defRPr sz="7555"/>
            </a:lvl3pPr>
            <a:lvl4pPr>
              <a:defRPr sz="6755"/>
            </a:lvl4pPr>
            <a:lvl5pPr>
              <a:defRPr sz="6755"/>
            </a:lvl5pPr>
            <a:lvl6pPr>
              <a:defRPr sz="6755"/>
            </a:lvl6pPr>
            <a:lvl7pPr>
              <a:defRPr sz="6755"/>
            </a:lvl7pPr>
            <a:lvl8pPr>
              <a:defRPr sz="6755"/>
            </a:lvl8pPr>
            <a:lvl9pPr>
              <a:defRPr sz="6755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14630218" y="9670147"/>
            <a:ext cx="12730189" cy="4030056"/>
          </a:xfrm>
        </p:spPr>
        <p:txBody>
          <a:bodyPr anchor="b"/>
          <a:lstStyle>
            <a:lvl1pPr marL="0" indent="0">
              <a:buNone/>
              <a:defRPr sz="10132" b="1"/>
            </a:lvl1pPr>
            <a:lvl2pPr marL="1919852" indent="0">
              <a:buNone/>
              <a:defRPr sz="8355" b="1"/>
            </a:lvl2pPr>
            <a:lvl3pPr marL="3839705" indent="0">
              <a:buNone/>
              <a:defRPr sz="7555" b="1"/>
            </a:lvl3pPr>
            <a:lvl4pPr marL="5759557" indent="0">
              <a:buNone/>
              <a:defRPr sz="6755" b="1"/>
            </a:lvl4pPr>
            <a:lvl5pPr marL="7679409" indent="0">
              <a:buNone/>
              <a:defRPr sz="6755" b="1"/>
            </a:lvl5pPr>
            <a:lvl6pPr marL="9599261" indent="0">
              <a:buNone/>
              <a:defRPr sz="6755" b="1"/>
            </a:lvl6pPr>
            <a:lvl7pPr marL="11519115" indent="0">
              <a:buNone/>
              <a:defRPr sz="6755" b="1"/>
            </a:lvl7pPr>
            <a:lvl8pPr marL="13438966" indent="0">
              <a:buNone/>
              <a:defRPr sz="6755" b="1"/>
            </a:lvl8pPr>
            <a:lvl9pPr marL="15358819" indent="0">
              <a:buNone/>
              <a:defRPr sz="6755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14630218" y="13700203"/>
            <a:ext cx="12730189" cy="24890371"/>
          </a:xfrm>
        </p:spPr>
        <p:txBody>
          <a:bodyPr/>
          <a:lstStyle>
            <a:lvl1pPr>
              <a:defRPr sz="10132"/>
            </a:lvl1pPr>
            <a:lvl2pPr>
              <a:defRPr sz="8355"/>
            </a:lvl2pPr>
            <a:lvl3pPr>
              <a:defRPr sz="7555"/>
            </a:lvl3pPr>
            <a:lvl4pPr>
              <a:defRPr sz="6755"/>
            </a:lvl4pPr>
            <a:lvl5pPr>
              <a:defRPr sz="6755"/>
            </a:lvl5pPr>
            <a:lvl6pPr>
              <a:defRPr sz="6755"/>
            </a:lvl6pPr>
            <a:lvl7pPr>
              <a:defRPr sz="6755"/>
            </a:lvl7pPr>
            <a:lvl8pPr>
              <a:defRPr sz="6755"/>
            </a:lvl8pPr>
            <a:lvl9pPr>
              <a:defRPr sz="6755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B2919-1D70-43C0-B6C4-A99320D98BB9}" type="datetimeFigureOut">
              <a:rPr lang="en-US" smtClean="0"/>
              <a:pPr/>
              <a:t>2/26/2026</a:t>
            </a:fld>
            <a:endParaRPr lang="en-US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EF885C-B26C-4B6A-BCF2-381B7BD42BD7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80869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B2919-1D70-43C0-B6C4-A99320D98BB9}" type="datetimeFigureOut">
              <a:rPr lang="en-US" smtClean="0"/>
              <a:pPr/>
              <a:t>2/26/2026</a:t>
            </a:fld>
            <a:endParaRPr lang="en-US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EF885C-B26C-4B6A-BCF2-381B7BD42BD7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12528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B2919-1D70-43C0-B6C4-A99320D98BB9}" type="datetimeFigureOut">
              <a:rPr lang="en-US" smtClean="0"/>
              <a:pPr/>
              <a:t>2/26/2026</a:t>
            </a:fld>
            <a:endParaRPr lang="en-US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EF885C-B26C-4B6A-BCF2-381B7BD42BD7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39807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440023" y="1720026"/>
            <a:ext cx="9475141" cy="7320108"/>
          </a:xfrm>
        </p:spPr>
        <p:txBody>
          <a:bodyPr anchor="b"/>
          <a:lstStyle>
            <a:lvl1pPr algn="l">
              <a:defRPr sz="8355" b="1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1260166" y="1720028"/>
            <a:ext cx="16100238" cy="36870548"/>
          </a:xfrm>
        </p:spPr>
        <p:txBody>
          <a:bodyPr/>
          <a:lstStyle>
            <a:lvl1pPr>
              <a:defRPr sz="13421"/>
            </a:lvl1pPr>
            <a:lvl2pPr>
              <a:defRPr sz="11732"/>
            </a:lvl2pPr>
            <a:lvl3pPr>
              <a:defRPr sz="10132"/>
            </a:lvl3pPr>
            <a:lvl4pPr>
              <a:defRPr sz="8355"/>
            </a:lvl4pPr>
            <a:lvl5pPr>
              <a:defRPr sz="8355"/>
            </a:lvl5pPr>
            <a:lvl6pPr>
              <a:defRPr sz="8355"/>
            </a:lvl6pPr>
            <a:lvl7pPr>
              <a:defRPr sz="8355"/>
            </a:lvl7pPr>
            <a:lvl8pPr>
              <a:defRPr sz="8355"/>
            </a:lvl8pPr>
            <a:lvl9pPr>
              <a:defRPr sz="8355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440023" y="9040138"/>
            <a:ext cx="9475141" cy="29550440"/>
          </a:xfrm>
        </p:spPr>
        <p:txBody>
          <a:bodyPr/>
          <a:lstStyle>
            <a:lvl1pPr marL="0" indent="0">
              <a:buNone/>
              <a:defRPr sz="5866"/>
            </a:lvl1pPr>
            <a:lvl2pPr marL="1919852" indent="0">
              <a:buNone/>
              <a:defRPr sz="5066"/>
            </a:lvl2pPr>
            <a:lvl3pPr marL="3839705" indent="0">
              <a:buNone/>
              <a:defRPr sz="4266"/>
            </a:lvl3pPr>
            <a:lvl4pPr marL="5759557" indent="0">
              <a:buNone/>
              <a:defRPr sz="3733"/>
            </a:lvl4pPr>
            <a:lvl5pPr marL="7679409" indent="0">
              <a:buNone/>
              <a:defRPr sz="3733"/>
            </a:lvl5pPr>
            <a:lvl6pPr marL="9599261" indent="0">
              <a:buNone/>
              <a:defRPr sz="3733"/>
            </a:lvl6pPr>
            <a:lvl7pPr marL="11519115" indent="0">
              <a:buNone/>
              <a:defRPr sz="3733"/>
            </a:lvl7pPr>
            <a:lvl8pPr marL="13438966" indent="0">
              <a:buNone/>
              <a:defRPr sz="3733"/>
            </a:lvl8pPr>
            <a:lvl9pPr marL="15358819" indent="0">
              <a:buNone/>
              <a:defRPr sz="3733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B2919-1D70-43C0-B6C4-A99320D98BB9}" type="datetimeFigureOut">
              <a:rPr lang="en-US" smtClean="0"/>
              <a:pPr/>
              <a:t>2/26/2026</a:t>
            </a:fld>
            <a:endParaRPr lang="en-US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EF885C-B26C-4B6A-BCF2-381B7BD42BD7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89040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645085" y="30240448"/>
            <a:ext cx="17280255" cy="3570055"/>
          </a:xfrm>
        </p:spPr>
        <p:txBody>
          <a:bodyPr anchor="b"/>
          <a:lstStyle>
            <a:lvl1pPr algn="l">
              <a:defRPr sz="8355" b="1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5645085" y="3860057"/>
            <a:ext cx="17280255" cy="25920383"/>
          </a:xfrm>
        </p:spPr>
        <p:txBody>
          <a:bodyPr/>
          <a:lstStyle>
            <a:lvl1pPr marL="0" indent="0">
              <a:buNone/>
              <a:defRPr sz="13421"/>
            </a:lvl1pPr>
            <a:lvl2pPr marL="1919852" indent="0">
              <a:buNone/>
              <a:defRPr sz="11732"/>
            </a:lvl2pPr>
            <a:lvl3pPr marL="3839705" indent="0">
              <a:buNone/>
              <a:defRPr sz="10132"/>
            </a:lvl3pPr>
            <a:lvl4pPr marL="5759557" indent="0">
              <a:buNone/>
              <a:defRPr sz="8355"/>
            </a:lvl4pPr>
            <a:lvl5pPr marL="7679409" indent="0">
              <a:buNone/>
              <a:defRPr sz="8355"/>
            </a:lvl5pPr>
            <a:lvl6pPr marL="9599261" indent="0">
              <a:buNone/>
              <a:defRPr sz="8355"/>
            </a:lvl6pPr>
            <a:lvl7pPr marL="11519115" indent="0">
              <a:buNone/>
              <a:defRPr sz="8355"/>
            </a:lvl7pPr>
            <a:lvl8pPr marL="13438966" indent="0">
              <a:buNone/>
              <a:defRPr sz="8355"/>
            </a:lvl8pPr>
            <a:lvl9pPr marL="15358819" indent="0">
              <a:buNone/>
              <a:defRPr sz="8355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5645085" y="33810504"/>
            <a:ext cx="17280255" cy="5070072"/>
          </a:xfrm>
        </p:spPr>
        <p:txBody>
          <a:bodyPr/>
          <a:lstStyle>
            <a:lvl1pPr marL="0" indent="0">
              <a:buNone/>
              <a:defRPr sz="5866"/>
            </a:lvl1pPr>
            <a:lvl2pPr marL="1919852" indent="0">
              <a:buNone/>
              <a:defRPr sz="5066"/>
            </a:lvl2pPr>
            <a:lvl3pPr marL="3839705" indent="0">
              <a:buNone/>
              <a:defRPr sz="4266"/>
            </a:lvl3pPr>
            <a:lvl4pPr marL="5759557" indent="0">
              <a:buNone/>
              <a:defRPr sz="3733"/>
            </a:lvl4pPr>
            <a:lvl5pPr marL="7679409" indent="0">
              <a:buNone/>
              <a:defRPr sz="3733"/>
            </a:lvl5pPr>
            <a:lvl6pPr marL="9599261" indent="0">
              <a:buNone/>
              <a:defRPr sz="3733"/>
            </a:lvl6pPr>
            <a:lvl7pPr marL="11519115" indent="0">
              <a:buNone/>
              <a:defRPr sz="3733"/>
            </a:lvl7pPr>
            <a:lvl8pPr marL="13438966" indent="0">
              <a:buNone/>
              <a:defRPr sz="3733"/>
            </a:lvl8pPr>
            <a:lvl9pPr marL="15358819" indent="0">
              <a:buNone/>
              <a:defRPr sz="3733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B2919-1D70-43C0-B6C4-A99320D98BB9}" type="datetimeFigureOut">
              <a:rPr lang="en-US" smtClean="0"/>
              <a:pPr/>
              <a:t>2/26/2026</a:t>
            </a:fld>
            <a:endParaRPr lang="en-US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EF885C-B26C-4B6A-BCF2-381B7BD42BD7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2962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1440022" y="1730028"/>
            <a:ext cx="25920383" cy="7200106"/>
          </a:xfrm>
          <a:prstGeom prst="rect">
            <a:avLst/>
          </a:prstGeom>
        </p:spPr>
        <p:txBody>
          <a:bodyPr vert="horz" lIns="432010" tIns="216005" rIns="432010" bIns="216005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440022" y="10080153"/>
            <a:ext cx="25920383" cy="28510424"/>
          </a:xfrm>
          <a:prstGeom prst="rect">
            <a:avLst/>
          </a:prstGeom>
        </p:spPr>
        <p:txBody>
          <a:bodyPr vert="horz" lIns="432010" tIns="216005" rIns="432010" bIns="216005" rtlCol="0">
            <a:normAutofit/>
          </a:bodyPr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1440022" y="40040595"/>
            <a:ext cx="6720100" cy="2300034"/>
          </a:xfrm>
          <a:prstGeom prst="rect">
            <a:avLst/>
          </a:prstGeom>
        </p:spPr>
        <p:txBody>
          <a:bodyPr vert="horz" lIns="432010" tIns="216005" rIns="432010" bIns="216005" rtlCol="0" anchor="ctr"/>
          <a:lstStyle>
            <a:lvl1pPr algn="l">
              <a:defRPr sz="506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3B2919-1D70-43C0-B6C4-A99320D98BB9}" type="datetimeFigureOut">
              <a:rPr lang="en-US" smtClean="0"/>
              <a:pPr/>
              <a:t>2/26/2026</a:t>
            </a:fld>
            <a:endParaRPr lang="en-US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9840146" y="40040595"/>
            <a:ext cx="9120135" cy="2300034"/>
          </a:xfrm>
          <a:prstGeom prst="rect">
            <a:avLst/>
          </a:prstGeom>
        </p:spPr>
        <p:txBody>
          <a:bodyPr vert="horz" lIns="432010" tIns="216005" rIns="432010" bIns="216005" rtlCol="0" anchor="ctr"/>
          <a:lstStyle>
            <a:lvl1pPr algn="ctr">
              <a:defRPr sz="506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20640305" y="40040595"/>
            <a:ext cx="6720100" cy="2300034"/>
          </a:xfrm>
          <a:prstGeom prst="rect">
            <a:avLst/>
          </a:prstGeom>
        </p:spPr>
        <p:txBody>
          <a:bodyPr vert="horz" lIns="432010" tIns="216005" rIns="432010" bIns="216005" rtlCol="0" anchor="ctr"/>
          <a:lstStyle>
            <a:lvl1pPr algn="r">
              <a:defRPr sz="506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EF885C-B26C-4B6A-BCF2-381B7BD42BD7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17188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20" r:id="rId1"/>
    <p:sldLayoutId id="2147483821" r:id="rId2"/>
    <p:sldLayoutId id="2147483822" r:id="rId3"/>
    <p:sldLayoutId id="2147483823" r:id="rId4"/>
    <p:sldLayoutId id="2147483824" r:id="rId5"/>
    <p:sldLayoutId id="2147483825" r:id="rId6"/>
    <p:sldLayoutId id="2147483826" r:id="rId7"/>
    <p:sldLayoutId id="2147483827" r:id="rId8"/>
    <p:sldLayoutId id="2147483828" r:id="rId9"/>
    <p:sldLayoutId id="2147483829" r:id="rId10"/>
    <p:sldLayoutId id="2147483830" r:id="rId11"/>
  </p:sldLayoutIdLst>
  <p:txStyles>
    <p:titleStyle>
      <a:lvl1pPr algn="ctr" defTabSz="3839705" rtl="0" eaLnBrk="1" latinLnBrk="0" hangingPunct="1">
        <a:spcBef>
          <a:spcPct val="0"/>
        </a:spcBef>
        <a:buNone/>
        <a:defRPr sz="1848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439889" indent="-1439889" algn="l" defTabSz="3839705" rtl="0" eaLnBrk="1" latinLnBrk="0" hangingPunct="1">
        <a:spcBef>
          <a:spcPct val="20000"/>
        </a:spcBef>
        <a:buFont typeface="Arial" pitchFamily="34" charset="0"/>
        <a:buChar char="•"/>
        <a:defRPr sz="13421" kern="1200">
          <a:solidFill>
            <a:schemeClr val="tx1"/>
          </a:solidFill>
          <a:latin typeface="+mn-lt"/>
          <a:ea typeface="+mn-ea"/>
          <a:cs typeface="+mn-cs"/>
        </a:defRPr>
      </a:lvl1pPr>
      <a:lvl2pPr marL="3119760" indent="-1199908" algn="l" defTabSz="3839705" rtl="0" eaLnBrk="1" latinLnBrk="0" hangingPunct="1">
        <a:spcBef>
          <a:spcPct val="20000"/>
        </a:spcBef>
        <a:buFont typeface="Arial" pitchFamily="34" charset="0"/>
        <a:buChar char="–"/>
        <a:defRPr sz="11732" kern="1200">
          <a:solidFill>
            <a:schemeClr val="tx1"/>
          </a:solidFill>
          <a:latin typeface="+mn-lt"/>
          <a:ea typeface="+mn-ea"/>
          <a:cs typeface="+mn-cs"/>
        </a:defRPr>
      </a:lvl2pPr>
      <a:lvl3pPr marL="4799631" indent="-959926" algn="l" defTabSz="3839705" rtl="0" eaLnBrk="1" latinLnBrk="0" hangingPunct="1">
        <a:spcBef>
          <a:spcPct val="20000"/>
        </a:spcBef>
        <a:buFont typeface="Arial" pitchFamily="34" charset="0"/>
        <a:buChar char="•"/>
        <a:defRPr sz="10132" kern="1200">
          <a:solidFill>
            <a:schemeClr val="tx1"/>
          </a:solidFill>
          <a:latin typeface="+mn-lt"/>
          <a:ea typeface="+mn-ea"/>
          <a:cs typeface="+mn-cs"/>
        </a:defRPr>
      </a:lvl3pPr>
      <a:lvl4pPr marL="6719483" indent="-959926" algn="l" defTabSz="3839705" rtl="0" eaLnBrk="1" latinLnBrk="0" hangingPunct="1">
        <a:spcBef>
          <a:spcPct val="20000"/>
        </a:spcBef>
        <a:buFont typeface="Arial" pitchFamily="34" charset="0"/>
        <a:buChar char="–"/>
        <a:defRPr sz="8355" kern="1200">
          <a:solidFill>
            <a:schemeClr val="tx1"/>
          </a:solidFill>
          <a:latin typeface="+mn-lt"/>
          <a:ea typeface="+mn-ea"/>
          <a:cs typeface="+mn-cs"/>
        </a:defRPr>
      </a:lvl4pPr>
      <a:lvl5pPr marL="8639336" indent="-959926" algn="l" defTabSz="3839705" rtl="0" eaLnBrk="1" latinLnBrk="0" hangingPunct="1">
        <a:spcBef>
          <a:spcPct val="20000"/>
        </a:spcBef>
        <a:buFont typeface="Arial" pitchFamily="34" charset="0"/>
        <a:buChar char="»"/>
        <a:defRPr sz="8355" kern="1200">
          <a:solidFill>
            <a:schemeClr val="tx1"/>
          </a:solidFill>
          <a:latin typeface="+mn-lt"/>
          <a:ea typeface="+mn-ea"/>
          <a:cs typeface="+mn-cs"/>
        </a:defRPr>
      </a:lvl5pPr>
      <a:lvl6pPr marL="10559188" indent="-959926" algn="l" defTabSz="3839705" rtl="0" eaLnBrk="1" latinLnBrk="0" hangingPunct="1">
        <a:spcBef>
          <a:spcPct val="20000"/>
        </a:spcBef>
        <a:buFont typeface="Arial" pitchFamily="34" charset="0"/>
        <a:buChar char="•"/>
        <a:defRPr sz="8355" kern="1200">
          <a:solidFill>
            <a:schemeClr val="tx1"/>
          </a:solidFill>
          <a:latin typeface="+mn-lt"/>
          <a:ea typeface="+mn-ea"/>
          <a:cs typeface="+mn-cs"/>
        </a:defRPr>
      </a:lvl6pPr>
      <a:lvl7pPr marL="12479040" indent="-959926" algn="l" defTabSz="3839705" rtl="0" eaLnBrk="1" latinLnBrk="0" hangingPunct="1">
        <a:spcBef>
          <a:spcPct val="20000"/>
        </a:spcBef>
        <a:buFont typeface="Arial" pitchFamily="34" charset="0"/>
        <a:buChar char="•"/>
        <a:defRPr sz="8355" kern="1200">
          <a:solidFill>
            <a:schemeClr val="tx1"/>
          </a:solidFill>
          <a:latin typeface="+mn-lt"/>
          <a:ea typeface="+mn-ea"/>
          <a:cs typeface="+mn-cs"/>
        </a:defRPr>
      </a:lvl7pPr>
      <a:lvl8pPr marL="14398893" indent="-959926" algn="l" defTabSz="3839705" rtl="0" eaLnBrk="1" latinLnBrk="0" hangingPunct="1">
        <a:spcBef>
          <a:spcPct val="20000"/>
        </a:spcBef>
        <a:buFont typeface="Arial" pitchFamily="34" charset="0"/>
        <a:buChar char="•"/>
        <a:defRPr sz="8355" kern="1200">
          <a:solidFill>
            <a:schemeClr val="tx1"/>
          </a:solidFill>
          <a:latin typeface="+mn-lt"/>
          <a:ea typeface="+mn-ea"/>
          <a:cs typeface="+mn-cs"/>
        </a:defRPr>
      </a:lvl8pPr>
      <a:lvl9pPr marL="16318745" indent="-959926" algn="l" defTabSz="3839705" rtl="0" eaLnBrk="1" latinLnBrk="0" hangingPunct="1">
        <a:spcBef>
          <a:spcPct val="20000"/>
        </a:spcBef>
        <a:buFont typeface="Arial" pitchFamily="34" charset="0"/>
        <a:buChar char="•"/>
        <a:defRPr sz="835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3839705" rtl="0" eaLnBrk="1" latinLnBrk="0" hangingPunct="1">
        <a:defRPr sz="7555" kern="1200">
          <a:solidFill>
            <a:schemeClr val="tx1"/>
          </a:solidFill>
          <a:latin typeface="+mn-lt"/>
          <a:ea typeface="+mn-ea"/>
          <a:cs typeface="+mn-cs"/>
        </a:defRPr>
      </a:lvl1pPr>
      <a:lvl2pPr marL="1919852" algn="l" defTabSz="3839705" rtl="0" eaLnBrk="1" latinLnBrk="0" hangingPunct="1">
        <a:defRPr sz="7555" kern="1200">
          <a:solidFill>
            <a:schemeClr val="tx1"/>
          </a:solidFill>
          <a:latin typeface="+mn-lt"/>
          <a:ea typeface="+mn-ea"/>
          <a:cs typeface="+mn-cs"/>
        </a:defRPr>
      </a:lvl2pPr>
      <a:lvl3pPr marL="3839705" algn="l" defTabSz="3839705" rtl="0" eaLnBrk="1" latinLnBrk="0" hangingPunct="1">
        <a:defRPr sz="7555" kern="1200">
          <a:solidFill>
            <a:schemeClr val="tx1"/>
          </a:solidFill>
          <a:latin typeface="+mn-lt"/>
          <a:ea typeface="+mn-ea"/>
          <a:cs typeface="+mn-cs"/>
        </a:defRPr>
      </a:lvl3pPr>
      <a:lvl4pPr marL="5759557" algn="l" defTabSz="3839705" rtl="0" eaLnBrk="1" latinLnBrk="0" hangingPunct="1">
        <a:defRPr sz="7555" kern="1200">
          <a:solidFill>
            <a:schemeClr val="tx1"/>
          </a:solidFill>
          <a:latin typeface="+mn-lt"/>
          <a:ea typeface="+mn-ea"/>
          <a:cs typeface="+mn-cs"/>
        </a:defRPr>
      </a:lvl4pPr>
      <a:lvl5pPr marL="7679409" algn="l" defTabSz="3839705" rtl="0" eaLnBrk="1" latinLnBrk="0" hangingPunct="1">
        <a:defRPr sz="7555" kern="1200">
          <a:solidFill>
            <a:schemeClr val="tx1"/>
          </a:solidFill>
          <a:latin typeface="+mn-lt"/>
          <a:ea typeface="+mn-ea"/>
          <a:cs typeface="+mn-cs"/>
        </a:defRPr>
      </a:lvl5pPr>
      <a:lvl6pPr marL="9599261" algn="l" defTabSz="3839705" rtl="0" eaLnBrk="1" latinLnBrk="0" hangingPunct="1">
        <a:defRPr sz="7555" kern="1200">
          <a:solidFill>
            <a:schemeClr val="tx1"/>
          </a:solidFill>
          <a:latin typeface="+mn-lt"/>
          <a:ea typeface="+mn-ea"/>
          <a:cs typeface="+mn-cs"/>
        </a:defRPr>
      </a:lvl6pPr>
      <a:lvl7pPr marL="11519115" algn="l" defTabSz="3839705" rtl="0" eaLnBrk="1" latinLnBrk="0" hangingPunct="1">
        <a:defRPr sz="7555" kern="1200">
          <a:solidFill>
            <a:schemeClr val="tx1"/>
          </a:solidFill>
          <a:latin typeface="+mn-lt"/>
          <a:ea typeface="+mn-ea"/>
          <a:cs typeface="+mn-cs"/>
        </a:defRPr>
      </a:lvl7pPr>
      <a:lvl8pPr marL="13438966" algn="l" defTabSz="3839705" rtl="0" eaLnBrk="1" latinLnBrk="0" hangingPunct="1">
        <a:defRPr sz="7555" kern="1200">
          <a:solidFill>
            <a:schemeClr val="tx1"/>
          </a:solidFill>
          <a:latin typeface="+mn-lt"/>
          <a:ea typeface="+mn-ea"/>
          <a:cs typeface="+mn-cs"/>
        </a:defRPr>
      </a:lvl8pPr>
      <a:lvl9pPr marL="15358819" algn="l" defTabSz="3839705" rtl="0" eaLnBrk="1" latinLnBrk="0" hangingPunct="1">
        <a:defRPr sz="755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Imagem 9">
            <a:extLst>
              <a:ext uri="{FF2B5EF4-FFF2-40B4-BE49-F238E27FC236}">
                <a16:creationId xmlns:a16="http://schemas.microsoft.com/office/drawing/2014/main" id="{FDCAFBF2-2306-4418-8573-B71E62D1787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28800425" cy="43129373"/>
          </a:xfrm>
          <a:prstGeom prst="rect">
            <a:avLst/>
          </a:prstGeom>
        </p:spPr>
      </p:pic>
      <p:sp>
        <p:nvSpPr>
          <p:cNvPr id="32" name="Retângulo 31"/>
          <p:cNvSpPr/>
          <p:nvPr/>
        </p:nvSpPr>
        <p:spPr>
          <a:xfrm>
            <a:off x="879945" y="11872704"/>
            <a:ext cx="13030562" cy="4609204"/>
          </a:xfrm>
          <a:prstGeom prst="rect">
            <a:avLst/>
          </a:prstGeom>
        </p:spPr>
        <p:txBody>
          <a:bodyPr wrap="square" lIns="84067" tIns="42034" rIns="84067" bIns="42034">
            <a:spAutoFit/>
          </a:bodyPr>
          <a:lstStyle/>
          <a:p>
            <a:pPr algn="just"/>
            <a:r>
              <a:rPr lang="pt-BR" sz="4200" dirty="0">
                <a:latin typeface="Arial" panose="020B0604020202020204" pitchFamily="34" charset="0"/>
                <a:cs typeface="Arial" panose="020B0604020202020204" pitchFamily="34" charset="0"/>
              </a:rPr>
              <a:t>Apresente aqui a sua introdução. Sugere-se a adição de frases e/ou orações curtas, fluxogramas e imagens.</a:t>
            </a:r>
          </a:p>
          <a:p>
            <a:pPr algn="just"/>
            <a:endParaRPr lang="pt-BR" sz="4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pt-BR" sz="4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br>
              <a:rPr lang="pt-BR" sz="420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sz="4200" dirty="0">
              <a:latin typeface="Arial" panose="020B0604020202020204" pitchFamily="34" charset="0"/>
              <a:ea typeface="Times New Roman" charset="0"/>
              <a:cs typeface="Arial" panose="020B0604020202020204" pitchFamily="34" charset="0"/>
            </a:endParaRPr>
          </a:p>
        </p:txBody>
      </p:sp>
      <p:sp>
        <p:nvSpPr>
          <p:cNvPr id="36" name="Retângulo Arredondado 35"/>
          <p:cNvSpPr/>
          <p:nvPr/>
        </p:nvSpPr>
        <p:spPr>
          <a:xfrm>
            <a:off x="835542" y="10950642"/>
            <a:ext cx="13082667" cy="941315"/>
          </a:xfrm>
          <a:prstGeom prst="roundRect">
            <a:avLst/>
          </a:prstGeom>
          <a:solidFill>
            <a:srgbClr val="2D9A5C"/>
          </a:solidFill>
          <a:ln>
            <a:solidFill>
              <a:srgbClr val="030791"/>
            </a:solidFill>
          </a:ln>
        </p:spPr>
        <p:txBody>
          <a:bodyPr wrap="square" lIns="84067" tIns="42034" rIns="84067" bIns="42034">
            <a:spAutoFit/>
          </a:bodyPr>
          <a:lstStyle/>
          <a:p>
            <a:pPr lvl="0" algn="ctr"/>
            <a:r>
              <a:rPr lang="pt-BR" sz="5000" b="1" dirty="0">
                <a:solidFill>
                  <a:schemeClr val="bg1"/>
                </a:solidFill>
                <a:latin typeface="Arial" panose="020B0604020202020204" pitchFamily="34" charset="0"/>
                <a:ea typeface="Times New Roman" charset="0"/>
                <a:cs typeface="Arial" panose="020B0604020202020204" pitchFamily="34" charset="0"/>
              </a:rPr>
              <a:t>INTRODUÇÃO</a:t>
            </a:r>
            <a:endParaRPr lang="en-US" sz="5000" dirty="0">
              <a:solidFill>
                <a:schemeClr val="bg1"/>
              </a:solidFill>
              <a:latin typeface="Arial" panose="020B0604020202020204" pitchFamily="34" charset="0"/>
              <a:ea typeface="Times New Roman" charset="0"/>
              <a:cs typeface="Arial" panose="020B0604020202020204" pitchFamily="34" charset="0"/>
            </a:endParaRPr>
          </a:p>
        </p:txBody>
      </p:sp>
      <p:sp>
        <p:nvSpPr>
          <p:cNvPr id="22" name="Retângulo 21"/>
          <p:cNvSpPr/>
          <p:nvPr/>
        </p:nvSpPr>
        <p:spPr>
          <a:xfrm>
            <a:off x="9828684" y="26806782"/>
            <a:ext cx="8783767" cy="536231"/>
          </a:xfrm>
          <a:prstGeom prst="rect">
            <a:avLst/>
          </a:prstGeom>
        </p:spPr>
        <p:txBody>
          <a:bodyPr wrap="square" lIns="84067" tIns="42034" rIns="84067" bIns="42034">
            <a:spAutoFit/>
          </a:bodyPr>
          <a:lstStyle/>
          <a:p>
            <a:pPr algn="just"/>
            <a:endParaRPr lang="pt-BR" sz="2933" dirty="0">
              <a:latin typeface="Times New Roman" charset="0"/>
              <a:ea typeface="Times New Roman" charset="0"/>
              <a:cs typeface="Times New Roman" charset="0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390E92CC-4D99-772D-F95C-9922018EA884}"/>
              </a:ext>
            </a:extLst>
          </p:cNvPr>
          <p:cNvSpPr txBox="1"/>
          <p:nvPr/>
        </p:nvSpPr>
        <p:spPr>
          <a:xfrm>
            <a:off x="21265922" y="3619102"/>
            <a:ext cx="184731" cy="11994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pt-BR" sz="7194" dirty="0"/>
          </a:p>
        </p:txBody>
      </p:sp>
      <p:sp>
        <p:nvSpPr>
          <p:cNvPr id="19" name="Retângulo 18">
            <a:extLst>
              <a:ext uri="{FF2B5EF4-FFF2-40B4-BE49-F238E27FC236}">
                <a16:creationId xmlns:a16="http://schemas.microsoft.com/office/drawing/2014/main" id="{DEE4F655-2FD3-8FD5-103F-43021025FB80}"/>
              </a:ext>
            </a:extLst>
          </p:cNvPr>
          <p:cNvSpPr/>
          <p:nvPr/>
        </p:nvSpPr>
        <p:spPr>
          <a:xfrm>
            <a:off x="898523" y="6923734"/>
            <a:ext cx="27073588" cy="761997"/>
          </a:xfrm>
          <a:prstGeom prst="rect">
            <a:avLst/>
          </a:prstGeom>
        </p:spPr>
        <p:txBody>
          <a:bodyPr wrap="square" lIns="84067" tIns="42034" rIns="84067" bIns="42034">
            <a:spAutoFit/>
          </a:bodyPr>
          <a:lstStyle/>
          <a:p>
            <a:pPr algn="ctr"/>
            <a:r>
              <a:rPr lang="pt-BR" sz="4400" b="1" dirty="0">
                <a:latin typeface="Arial" panose="020B0604020202020204" pitchFamily="34" charset="0"/>
                <a:ea typeface="Times New Roman" charset="0"/>
                <a:cs typeface="Arial" panose="020B0604020202020204" pitchFamily="34" charset="0"/>
              </a:rPr>
              <a:t>ADICIONE AQUI O TÍTULO DO RESUMO (CENTRALIZADO)</a:t>
            </a:r>
          </a:p>
        </p:txBody>
      </p:sp>
      <p:sp>
        <p:nvSpPr>
          <p:cNvPr id="21" name="TextBox 9">
            <a:extLst>
              <a:ext uri="{FF2B5EF4-FFF2-40B4-BE49-F238E27FC236}">
                <a16:creationId xmlns:a16="http://schemas.microsoft.com/office/drawing/2014/main" id="{519AB83F-0D9F-50C3-A2DA-C2F55143EA6A}"/>
              </a:ext>
            </a:extLst>
          </p:cNvPr>
          <p:cNvSpPr txBox="1"/>
          <p:nvPr/>
        </p:nvSpPr>
        <p:spPr>
          <a:xfrm>
            <a:off x="485133" y="8258643"/>
            <a:ext cx="27637387" cy="61555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spcBef>
                <a:spcPct val="0"/>
              </a:spcBef>
            </a:pPr>
            <a:r>
              <a:rPr lang="en-US" sz="4000" dirty="0">
                <a:latin typeface="Arial" panose="020B0604020202020204" pitchFamily="34" charset="0"/>
                <a:ea typeface="Calibri (MS)"/>
                <a:cs typeface="Arial" panose="020B0604020202020204" pitchFamily="34" charset="0"/>
                <a:sym typeface="Calibri (MS)"/>
              </a:rPr>
              <a:t>Maria </a:t>
            </a:r>
            <a:r>
              <a:rPr lang="en-US" sz="4000" dirty="0" err="1">
                <a:latin typeface="Arial" panose="020B0604020202020204" pitchFamily="34" charset="0"/>
                <a:ea typeface="Calibri (MS)"/>
                <a:cs typeface="Arial" panose="020B0604020202020204" pitchFamily="34" charset="0"/>
                <a:sym typeface="Calibri (MS)"/>
              </a:rPr>
              <a:t>Fulana</a:t>
            </a:r>
            <a:r>
              <a:rPr lang="en-US" sz="4000" dirty="0">
                <a:latin typeface="Arial" panose="020B0604020202020204" pitchFamily="34" charset="0"/>
                <a:ea typeface="Calibri (MS)"/>
                <a:cs typeface="Arial" panose="020B0604020202020204" pitchFamily="34" charset="0"/>
                <a:sym typeface="Calibri (MS)"/>
              </a:rPr>
              <a:t> da Silva (</a:t>
            </a:r>
            <a:r>
              <a:rPr lang="en-US" sz="4000" dirty="0" err="1">
                <a:latin typeface="Arial" panose="020B0604020202020204" pitchFamily="34" charset="0"/>
                <a:ea typeface="Calibri (MS)"/>
                <a:cs typeface="Arial" panose="020B0604020202020204" pitchFamily="34" charset="0"/>
                <a:sym typeface="Calibri (MS)"/>
              </a:rPr>
              <a:t>Relatora</a:t>
            </a:r>
            <a:r>
              <a:rPr lang="en-US" sz="4000" dirty="0">
                <a:latin typeface="Arial" panose="020B0604020202020204" pitchFamily="34" charset="0"/>
                <a:ea typeface="Calibri (MS)"/>
                <a:cs typeface="Arial" panose="020B0604020202020204" pitchFamily="34" charset="0"/>
                <a:sym typeface="Calibri (MS)"/>
              </a:rPr>
              <a:t>)1, João Francisco José (Autor)1, Ana Maria Machado Borges (</a:t>
            </a:r>
            <a:r>
              <a:rPr lang="en-US" sz="4000" dirty="0" err="1">
                <a:latin typeface="Arial" panose="020B0604020202020204" pitchFamily="34" charset="0"/>
                <a:ea typeface="Calibri (MS)"/>
                <a:cs typeface="Arial" panose="020B0604020202020204" pitchFamily="34" charset="0"/>
                <a:sym typeface="Calibri (MS)"/>
              </a:rPr>
              <a:t>Orientadora</a:t>
            </a:r>
            <a:r>
              <a:rPr lang="en-US" sz="4000" dirty="0">
                <a:latin typeface="Arial" panose="020B0604020202020204" pitchFamily="34" charset="0"/>
                <a:ea typeface="Calibri (MS)"/>
                <a:cs typeface="Arial" panose="020B0604020202020204" pitchFamily="34" charset="0"/>
                <a:sym typeface="Calibri (MS)"/>
              </a:rPr>
              <a:t>)2</a:t>
            </a:r>
          </a:p>
        </p:txBody>
      </p:sp>
      <p:sp>
        <p:nvSpPr>
          <p:cNvPr id="23" name="TextBox 10">
            <a:extLst>
              <a:ext uri="{FF2B5EF4-FFF2-40B4-BE49-F238E27FC236}">
                <a16:creationId xmlns:a16="http://schemas.microsoft.com/office/drawing/2014/main" id="{E53B5766-8A82-0721-260D-62BC6633D7DE}"/>
              </a:ext>
            </a:extLst>
          </p:cNvPr>
          <p:cNvSpPr txBox="1"/>
          <p:nvPr/>
        </p:nvSpPr>
        <p:spPr>
          <a:xfrm>
            <a:off x="350477" y="9348333"/>
            <a:ext cx="27637387" cy="104644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r">
              <a:spcBef>
                <a:spcPct val="0"/>
              </a:spcBef>
            </a:pPr>
            <a:r>
              <a:rPr lang="en-US" sz="3400" dirty="0">
                <a:ea typeface="Calibri (MS)"/>
                <a:cs typeface="Calibri (MS)"/>
                <a:sym typeface="Calibri (MS)"/>
              </a:rPr>
              <a:t>1 </a:t>
            </a:r>
            <a:r>
              <a:rPr lang="en-US" sz="3400" dirty="0" err="1">
                <a:ea typeface="Calibri (MS)"/>
                <a:cs typeface="Calibri (MS)"/>
                <a:sym typeface="Calibri (MS)"/>
              </a:rPr>
              <a:t>Acadêmicos</a:t>
            </a:r>
            <a:r>
              <a:rPr lang="en-US" sz="3400" dirty="0">
                <a:ea typeface="Calibri (MS)"/>
                <a:cs typeface="Calibri (MS)"/>
                <a:sym typeface="Calibri (MS)"/>
              </a:rPr>
              <a:t> de </a:t>
            </a:r>
            <a:r>
              <a:rPr lang="en-US" sz="3400" dirty="0" err="1">
                <a:ea typeface="Calibri (MS)"/>
                <a:cs typeface="Calibri (MS)"/>
                <a:sym typeface="Calibri (MS)"/>
              </a:rPr>
              <a:t>Enfermagem</a:t>
            </a:r>
            <a:r>
              <a:rPr lang="en-US" sz="3400" dirty="0">
                <a:ea typeface="Calibri (MS)"/>
                <a:cs typeface="Calibri (MS)"/>
                <a:sym typeface="Calibri (MS)"/>
              </a:rPr>
              <a:t>. Centro </a:t>
            </a:r>
            <a:r>
              <a:rPr lang="en-US" sz="3400" dirty="0" err="1">
                <a:ea typeface="Calibri (MS)"/>
                <a:cs typeface="Calibri (MS)"/>
                <a:sym typeface="Calibri (MS)"/>
              </a:rPr>
              <a:t>Universitário</a:t>
            </a:r>
            <a:r>
              <a:rPr lang="en-US" sz="3400" dirty="0">
                <a:ea typeface="Calibri (MS)"/>
                <a:cs typeface="Calibri (MS)"/>
                <a:sym typeface="Calibri (MS)"/>
              </a:rPr>
              <a:t> Dr. </a:t>
            </a:r>
            <a:r>
              <a:rPr lang="en-US" sz="3400" dirty="0" err="1">
                <a:ea typeface="Calibri (MS)"/>
                <a:cs typeface="Calibri (MS)"/>
                <a:sym typeface="Calibri (MS)"/>
              </a:rPr>
              <a:t>Leão</a:t>
            </a:r>
            <a:r>
              <a:rPr lang="en-US" sz="3400" dirty="0">
                <a:ea typeface="Calibri (MS)"/>
                <a:cs typeface="Calibri (MS)"/>
                <a:sym typeface="Calibri (MS)"/>
              </a:rPr>
              <a:t> Sampaio (UNILEÃO) - Juazeiro do Norte, </a:t>
            </a:r>
            <a:r>
              <a:rPr lang="en-US" sz="3400" dirty="0" err="1">
                <a:ea typeface="Calibri (MS)"/>
                <a:cs typeface="Calibri (MS)"/>
                <a:sym typeface="Calibri (MS)"/>
              </a:rPr>
              <a:t>Ceará</a:t>
            </a:r>
            <a:r>
              <a:rPr lang="en-US" sz="3400" dirty="0">
                <a:ea typeface="Calibri (MS)"/>
                <a:cs typeface="Calibri (MS)"/>
                <a:sym typeface="Calibri (MS)"/>
              </a:rPr>
              <a:t>, </a:t>
            </a:r>
            <a:r>
              <a:rPr lang="en-US" sz="3400" dirty="0" err="1">
                <a:ea typeface="Calibri (MS)"/>
                <a:cs typeface="Calibri (MS)"/>
                <a:sym typeface="Calibri (MS)"/>
              </a:rPr>
              <a:t>Brasil</a:t>
            </a:r>
            <a:r>
              <a:rPr lang="en-US" sz="3400" dirty="0">
                <a:ea typeface="Calibri (MS)"/>
                <a:cs typeface="Calibri (MS)"/>
                <a:sym typeface="Calibri (MS)"/>
              </a:rPr>
              <a:t>. </a:t>
            </a:r>
          </a:p>
          <a:p>
            <a:pPr algn="r">
              <a:spcBef>
                <a:spcPct val="0"/>
              </a:spcBef>
            </a:pPr>
            <a:r>
              <a:rPr lang="en-US" sz="3400" dirty="0">
                <a:ea typeface="Calibri (MS)"/>
                <a:cs typeface="Calibri (MS)"/>
                <a:sym typeface="Calibri (MS)"/>
              </a:rPr>
              <a:t>2 </a:t>
            </a:r>
            <a:r>
              <a:rPr lang="en-US" sz="3400" dirty="0" err="1">
                <a:ea typeface="Calibri (MS)"/>
                <a:cs typeface="Calibri (MS)"/>
                <a:sym typeface="Calibri (MS)"/>
              </a:rPr>
              <a:t>Docente</a:t>
            </a:r>
            <a:r>
              <a:rPr lang="en-US" sz="3400" dirty="0">
                <a:ea typeface="Calibri (MS)"/>
                <a:cs typeface="Calibri (MS)"/>
                <a:sym typeface="Calibri (MS)"/>
              </a:rPr>
              <a:t> do </a:t>
            </a:r>
            <a:r>
              <a:rPr lang="en-US" sz="3400" dirty="0" err="1">
                <a:ea typeface="Calibri (MS)"/>
                <a:cs typeface="Calibri (MS)"/>
                <a:sym typeface="Calibri (MS)"/>
              </a:rPr>
              <a:t>Curso</a:t>
            </a:r>
            <a:r>
              <a:rPr lang="en-US" sz="3400" dirty="0">
                <a:ea typeface="Calibri (MS)"/>
                <a:cs typeface="Calibri (MS)"/>
                <a:sym typeface="Calibri (MS)"/>
              </a:rPr>
              <a:t> de </a:t>
            </a:r>
            <a:r>
              <a:rPr lang="en-US" sz="3400" dirty="0" err="1">
                <a:ea typeface="Calibri (MS)"/>
                <a:cs typeface="Calibri (MS)"/>
                <a:sym typeface="Calibri (MS)"/>
              </a:rPr>
              <a:t>Enfermagem</a:t>
            </a:r>
            <a:r>
              <a:rPr lang="en-US" sz="3400" dirty="0">
                <a:ea typeface="Calibri (MS)"/>
                <a:cs typeface="Calibri (MS)"/>
                <a:sym typeface="Calibri (MS)"/>
              </a:rPr>
              <a:t>. Centro </a:t>
            </a:r>
            <a:r>
              <a:rPr lang="en-US" sz="3400" dirty="0" err="1">
                <a:ea typeface="Calibri (MS)"/>
                <a:cs typeface="Calibri (MS)"/>
                <a:sym typeface="Calibri (MS)"/>
              </a:rPr>
              <a:t>Universitário</a:t>
            </a:r>
            <a:r>
              <a:rPr lang="en-US" sz="3400" dirty="0">
                <a:ea typeface="Calibri (MS)"/>
                <a:cs typeface="Calibri (MS)"/>
                <a:sym typeface="Calibri (MS)"/>
              </a:rPr>
              <a:t> Dr. </a:t>
            </a:r>
            <a:r>
              <a:rPr lang="en-US" sz="3400" dirty="0" err="1">
                <a:ea typeface="Calibri (MS)"/>
                <a:cs typeface="Calibri (MS)"/>
                <a:sym typeface="Calibri (MS)"/>
              </a:rPr>
              <a:t>Leão</a:t>
            </a:r>
            <a:r>
              <a:rPr lang="en-US" sz="3400" dirty="0">
                <a:ea typeface="Calibri (MS)"/>
                <a:cs typeface="Calibri (MS)"/>
                <a:sym typeface="Calibri (MS)"/>
              </a:rPr>
              <a:t> Sampaio (UNILEÃO) - Juazeiro do Norte, </a:t>
            </a:r>
            <a:r>
              <a:rPr lang="en-US" sz="3400" dirty="0" err="1">
                <a:ea typeface="Calibri (MS)"/>
                <a:cs typeface="Calibri (MS)"/>
                <a:sym typeface="Calibri (MS)"/>
              </a:rPr>
              <a:t>Ceará</a:t>
            </a:r>
            <a:r>
              <a:rPr lang="en-US" sz="3400" dirty="0">
                <a:ea typeface="Calibri (MS)"/>
                <a:cs typeface="Calibri (MS)"/>
                <a:sym typeface="Calibri (MS)"/>
              </a:rPr>
              <a:t>, </a:t>
            </a:r>
            <a:r>
              <a:rPr lang="en-US" sz="3400" dirty="0" err="1">
                <a:ea typeface="Calibri (MS)"/>
                <a:cs typeface="Calibri (MS)"/>
                <a:sym typeface="Calibri (MS)"/>
              </a:rPr>
              <a:t>Brasil</a:t>
            </a:r>
            <a:r>
              <a:rPr lang="en-US" sz="3400" dirty="0">
                <a:ea typeface="Calibri (MS)"/>
                <a:cs typeface="Calibri (MS)"/>
                <a:sym typeface="Calibri (MS)"/>
              </a:rPr>
              <a:t>. </a:t>
            </a:r>
          </a:p>
        </p:txBody>
      </p:sp>
      <p:sp>
        <p:nvSpPr>
          <p:cNvPr id="25" name="Retângulo Arredondado 24">
            <a:extLst>
              <a:ext uri="{FF2B5EF4-FFF2-40B4-BE49-F238E27FC236}">
                <a16:creationId xmlns:a16="http://schemas.microsoft.com/office/drawing/2014/main" id="{A9E0530B-B0B1-047D-6157-35DDAB3D910A}"/>
              </a:ext>
            </a:extLst>
          </p:cNvPr>
          <p:cNvSpPr/>
          <p:nvPr/>
        </p:nvSpPr>
        <p:spPr>
          <a:xfrm>
            <a:off x="14882217" y="10931389"/>
            <a:ext cx="13105647" cy="941315"/>
          </a:xfrm>
          <a:prstGeom prst="roundRect">
            <a:avLst/>
          </a:prstGeom>
          <a:solidFill>
            <a:srgbClr val="2D9A5C"/>
          </a:solidFill>
          <a:ln>
            <a:solidFill>
              <a:srgbClr val="030791"/>
            </a:solidFill>
          </a:ln>
        </p:spPr>
        <p:txBody>
          <a:bodyPr wrap="square" lIns="84067" tIns="42034" rIns="84067" bIns="42034">
            <a:spAutoFit/>
          </a:bodyPr>
          <a:lstStyle/>
          <a:p>
            <a:pPr lvl="0" algn="ctr"/>
            <a:r>
              <a:rPr lang="pt-BR" sz="5000" b="1" dirty="0">
                <a:solidFill>
                  <a:schemeClr val="bg1"/>
                </a:solidFill>
                <a:latin typeface="Arial" panose="020B0604020202020204" pitchFamily="34" charset="0"/>
                <a:ea typeface="Times New Roman" charset="0"/>
                <a:cs typeface="Arial" panose="020B0604020202020204" pitchFamily="34" charset="0"/>
              </a:rPr>
              <a:t>DESCRIÇÃO DA EXPERIÊNCIA</a:t>
            </a:r>
            <a:endParaRPr lang="en-US" sz="5000" dirty="0">
              <a:solidFill>
                <a:schemeClr val="bg1"/>
              </a:solidFill>
              <a:latin typeface="Arial" panose="020B0604020202020204" pitchFamily="34" charset="0"/>
              <a:ea typeface="Times New Roman" charset="0"/>
              <a:cs typeface="Arial" panose="020B0604020202020204" pitchFamily="34" charset="0"/>
            </a:endParaRPr>
          </a:p>
        </p:txBody>
      </p:sp>
      <p:sp>
        <p:nvSpPr>
          <p:cNvPr id="26" name="Retângulo Arredondado 25">
            <a:extLst>
              <a:ext uri="{FF2B5EF4-FFF2-40B4-BE49-F238E27FC236}">
                <a16:creationId xmlns:a16="http://schemas.microsoft.com/office/drawing/2014/main" id="{78E4649D-8BF6-71E9-67D7-064DF73AE7B7}"/>
              </a:ext>
            </a:extLst>
          </p:cNvPr>
          <p:cNvSpPr/>
          <p:nvPr/>
        </p:nvSpPr>
        <p:spPr>
          <a:xfrm>
            <a:off x="827840" y="20127817"/>
            <a:ext cx="13082667" cy="941315"/>
          </a:xfrm>
          <a:prstGeom prst="roundRect">
            <a:avLst/>
          </a:prstGeom>
          <a:solidFill>
            <a:srgbClr val="2D9A5C"/>
          </a:solidFill>
          <a:ln>
            <a:solidFill>
              <a:srgbClr val="030791"/>
            </a:solidFill>
          </a:ln>
        </p:spPr>
        <p:txBody>
          <a:bodyPr wrap="square" lIns="84067" tIns="42034" rIns="84067" bIns="42034">
            <a:spAutoFit/>
          </a:bodyPr>
          <a:lstStyle/>
          <a:p>
            <a:pPr lvl="0" algn="ctr"/>
            <a:r>
              <a:rPr lang="pt-BR" sz="5000" b="1" dirty="0">
                <a:solidFill>
                  <a:schemeClr val="bg1"/>
                </a:solidFill>
                <a:latin typeface="Arial" panose="020B0604020202020204" pitchFamily="34" charset="0"/>
                <a:ea typeface="Times New Roman" charset="0"/>
                <a:cs typeface="Arial" panose="020B0604020202020204" pitchFamily="34" charset="0"/>
              </a:rPr>
              <a:t>OBJETIVO</a:t>
            </a:r>
            <a:endParaRPr lang="en-US" sz="5000" dirty="0">
              <a:solidFill>
                <a:schemeClr val="bg1"/>
              </a:solidFill>
              <a:latin typeface="Arial" panose="020B0604020202020204" pitchFamily="34" charset="0"/>
              <a:ea typeface="Times New Roman" charset="0"/>
              <a:cs typeface="Arial" panose="020B0604020202020204" pitchFamily="34" charset="0"/>
            </a:endParaRPr>
          </a:p>
        </p:txBody>
      </p:sp>
      <p:sp>
        <p:nvSpPr>
          <p:cNvPr id="28" name="Retângulo Arredondado 27">
            <a:extLst>
              <a:ext uri="{FF2B5EF4-FFF2-40B4-BE49-F238E27FC236}">
                <a16:creationId xmlns:a16="http://schemas.microsoft.com/office/drawing/2014/main" id="{6D5890C8-AD99-1A0D-9BD0-9632F3C9D95A}"/>
              </a:ext>
            </a:extLst>
          </p:cNvPr>
          <p:cNvSpPr/>
          <p:nvPr/>
        </p:nvSpPr>
        <p:spPr>
          <a:xfrm>
            <a:off x="879945" y="23845063"/>
            <a:ext cx="13082667" cy="941315"/>
          </a:xfrm>
          <a:prstGeom prst="roundRect">
            <a:avLst/>
          </a:prstGeom>
          <a:solidFill>
            <a:srgbClr val="2D9A5C"/>
          </a:solidFill>
          <a:ln>
            <a:solidFill>
              <a:srgbClr val="030791"/>
            </a:solidFill>
          </a:ln>
        </p:spPr>
        <p:txBody>
          <a:bodyPr wrap="square" lIns="84067" tIns="42034" rIns="84067" bIns="42034">
            <a:spAutoFit/>
          </a:bodyPr>
          <a:lstStyle/>
          <a:p>
            <a:pPr lvl="0" algn="ctr"/>
            <a:r>
              <a:rPr lang="pt-BR" sz="5000" b="1" dirty="0">
                <a:solidFill>
                  <a:schemeClr val="bg1"/>
                </a:solidFill>
                <a:latin typeface="Arial" panose="020B0604020202020204" pitchFamily="34" charset="0"/>
                <a:ea typeface="Times New Roman" charset="0"/>
                <a:cs typeface="Arial" panose="020B0604020202020204" pitchFamily="34" charset="0"/>
              </a:rPr>
              <a:t>MÉTODO</a:t>
            </a:r>
            <a:endParaRPr lang="en-US" sz="5000" dirty="0">
              <a:solidFill>
                <a:schemeClr val="bg1"/>
              </a:solidFill>
              <a:latin typeface="Arial" panose="020B0604020202020204" pitchFamily="34" charset="0"/>
              <a:ea typeface="Times New Roman" charset="0"/>
              <a:cs typeface="Arial" panose="020B0604020202020204" pitchFamily="34" charset="0"/>
            </a:endParaRPr>
          </a:p>
        </p:txBody>
      </p:sp>
      <p:sp>
        <p:nvSpPr>
          <p:cNvPr id="29" name="Retângulo 28">
            <a:extLst>
              <a:ext uri="{FF2B5EF4-FFF2-40B4-BE49-F238E27FC236}">
                <a16:creationId xmlns:a16="http://schemas.microsoft.com/office/drawing/2014/main" id="{575732B1-36BF-D9C5-ADE9-691E3073B46B}"/>
              </a:ext>
            </a:extLst>
          </p:cNvPr>
          <p:cNvSpPr/>
          <p:nvPr/>
        </p:nvSpPr>
        <p:spPr>
          <a:xfrm>
            <a:off x="835542" y="21150940"/>
            <a:ext cx="13030562" cy="2023881"/>
          </a:xfrm>
          <a:prstGeom prst="rect">
            <a:avLst/>
          </a:prstGeom>
        </p:spPr>
        <p:txBody>
          <a:bodyPr wrap="square" lIns="84067" tIns="42034" rIns="84067" bIns="42034">
            <a:spAutoFit/>
          </a:bodyPr>
          <a:lstStyle/>
          <a:p>
            <a:pPr algn="just"/>
            <a:r>
              <a:rPr lang="pt-BR" sz="4200" dirty="0">
                <a:latin typeface="Arial" panose="020B0604020202020204" pitchFamily="34" charset="0"/>
                <a:cs typeface="Arial" panose="020B0604020202020204" pitchFamily="34" charset="0"/>
              </a:rPr>
              <a:t>Adicione aqui o seu objetivo</a:t>
            </a:r>
          </a:p>
          <a:p>
            <a:br>
              <a:rPr lang="pt-BR" sz="420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sz="4200" dirty="0">
              <a:latin typeface="Arial" panose="020B0604020202020204" pitchFamily="34" charset="0"/>
              <a:ea typeface="Times New Roman" charset="0"/>
              <a:cs typeface="Arial" panose="020B0604020202020204" pitchFamily="34" charset="0"/>
            </a:endParaRPr>
          </a:p>
        </p:txBody>
      </p:sp>
      <p:sp>
        <p:nvSpPr>
          <p:cNvPr id="33" name="Retângulo 32">
            <a:extLst>
              <a:ext uri="{FF2B5EF4-FFF2-40B4-BE49-F238E27FC236}">
                <a16:creationId xmlns:a16="http://schemas.microsoft.com/office/drawing/2014/main" id="{B427DA1D-6F44-E839-88B5-D44757EE74BB}"/>
              </a:ext>
            </a:extLst>
          </p:cNvPr>
          <p:cNvSpPr/>
          <p:nvPr/>
        </p:nvSpPr>
        <p:spPr>
          <a:xfrm>
            <a:off x="894171" y="24786378"/>
            <a:ext cx="13030562" cy="4609204"/>
          </a:xfrm>
          <a:prstGeom prst="rect">
            <a:avLst/>
          </a:prstGeom>
        </p:spPr>
        <p:txBody>
          <a:bodyPr wrap="square" lIns="84067" tIns="42034" rIns="84067" bIns="42034">
            <a:spAutoFit/>
          </a:bodyPr>
          <a:lstStyle/>
          <a:p>
            <a:pPr algn="just"/>
            <a:r>
              <a:rPr lang="pt-BR" sz="4200" dirty="0">
                <a:latin typeface="Arial" panose="020B0604020202020204" pitchFamily="34" charset="0"/>
                <a:cs typeface="Arial" panose="020B0604020202020204" pitchFamily="34" charset="0"/>
              </a:rPr>
              <a:t>Apresente aqui o seu método/metodologia. Sugere-se a adição de frases e/ou orações curtas, fluxogramas e imagens.</a:t>
            </a:r>
          </a:p>
          <a:p>
            <a:pPr algn="just"/>
            <a:endParaRPr lang="pt-BR" sz="4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pt-BR" sz="4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br>
              <a:rPr lang="pt-BR" sz="420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sz="4200" dirty="0">
              <a:latin typeface="Arial" panose="020B0604020202020204" pitchFamily="34" charset="0"/>
              <a:ea typeface="Times New Roman" charset="0"/>
              <a:cs typeface="Arial" panose="020B0604020202020204" pitchFamily="34" charset="0"/>
            </a:endParaRPr>
          </a:p>
        </p:txBody>
      </p:sp>
      <p:sp>
        <p:nvSpPr>
          <p:cNvPr id="34" name="Retângulo Arredondado 33">
            <a:extLst>
              <a:ext uri="{FF2B5EF4-FFF2-40B4-BE49-F238E27FC236}">
                <a16:creationId xmlns:a16="http://schemas.microsoft.com/office/drawing/2014/main" id="{A01DC7C2-F784-D236-8B1D-27EE44D512E6}"/>
              </a:ext>
            </a:extLst>
          </p:cNvPr>
          <p:cNvSpPr/>
          <p:nvPr/>
        </p:nvSpPr>
        <p:spPr>
          <a:xfrm>
            <a:off x="14713098" y="27942107"/>
            <a:ext cx="13105647" cy="941315"/>
          </a:xfrm>
          <a:prstGeom prst="roundRect">
            <a:avLst/>
          </a:prstGeom>
          <a:solidFill>
            <a:srgbClr val="2D9A5C"/>
          </a:solidFill>
          <a:ln>
            <a:solidFill>
              <a:srgbClr val="030791"/>
            </a:solidFill>
          </a:ln>
        </p:spPr>
        <p:txBody>
          <a:bodyPr wrap="square" lIns="84067" tIns="42034" rIns="84067" bIns="42034">
            <a:spAutoFit/>
          </a:bodyPr>
          <a:lstStyle/>
          <a:p>
            <a:pPr lvl="0" algn="ctr"/>
            <a:r>
              <a:rPr lang="pt-BR" sz="5000" b="1" dirty="0">
                <a:solidFill>
                  <a:schemeClr val="bg1"/>
                </a:solidFill>
                <a:latin typeface="Arial" panose="020B0604020202020204" pitchFamily="34" charset="0"/>
                <a:ea typeface="Times New Roman" charset="0"/>
                <a:cs typeface="Arial" panose="020B0604020202020204" pitchFamily="34" charset="0"/>
              </a:rPr>
              <a:t>CONSIDERAÇÕES FINAIS</a:t>
            </a:r>
            <a:endParaRPr lang="en-US" sz="5000" dirty="0">
              <a:solidFill>
                <a:schemeClr val="bg1"/>
              </a:solidFill>
              <a:latin typeface="Arial" panose="020B0604020202020204" pitchFamily="34" charset="0"/>
              <a:ea typeface="Times New Roman" charset="0"/>
              <a:cs typeface="Arial" panose="020B0604020202020204" pitchFamily="34" charset="0"/>
            </a:endParaRPr>
          </a:p>
        </p:txBody>
      </p:sp>
      <p:sp>
        <p:nvSpPr>
          <p:cNvPr id="35" name="Retângulo 34">
            <a:extLst>
              <a:ext uri="{FF2B5EF4-FFF2-40B4-BE49-F238E27FC236}">
                <a16:creationId xmlns:a16="http://schemas.microsoft.com/office/drawing/2014/main" id="{7ED1B4CA-F66F-8FBC-381B-E095C835EFD3}"/>
              </a:ext>
            </a:extLst>
          </p:cNvPr>
          <p:cNvSpPr/>
          <p:nvPr/>
        </p:nvSpPr>
        <p:spPr>
          <a:xfrm>
            <a:off x="14882217" y="11891957"/>
            <a:ext cx="13030562" cy="4609204"/>
          </a:xfrm>
          <a:prstGeom prst="rect">
            <a:avLst/>
          </a:prstGeom>
        </p:spPr>
        <p:txBody>
          <a:bodyPr wrap="square" lIns="84067" tIns="42034" rIns="84067" bIns="42034">
            <a:spAutoFit/>
          </a:bodyPr>
          <a:lstStyle/>
          <a:p>
            <a:pPr algn="just"/>
            <a:r>
              <a:rPr lang="pt-BR" sz="4200" dirty="0">
                <a:latin typeface="Arial" panose="020B0604020202020204" pitchFamily="34" charset="0"/>
                <a:cs typeface="Arial" panose="020B0604020202020204" pitchFamily="34" charset="0"/>
              </a:rPr>
              <a:t>Apresente aqui a descrição da sua experiência. Sugere-se a adição de frases e/ou orações curtas, fluxogramas e imagens.</a:t>
            </a:r>
          </a:p>
          <a:p>
            <a:pPr algn="just"/>
            <a:endParaRPr lang="pt-BR" sz="4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pt-BR" sz="4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br>
              <a:rPr lang="pt-BR" sz="420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sz="4200" dirty="0">
              <a:latin typeface="Arial" panose="020B0604020202020204" pitchFamily="34" charset="0"/>
              <a:ea typeface="Times New Roman" charset="0"/>
              <a:cs typeface="Arial" panose="020B0604020202020204" pitchFamily="34" charset="0"/>
            </a:endParaRPr>
          </a:p>
        </p:txBody>
      </p:sp>
      <p:sp>
        <p:nvSpPr>
          <p:cNvPr id="37" name="Retângulo 36">
            <a:extLst>
              <a:ext uri="{FF2B5EF4-FFF2-40B4-BE49-F238E27FC236}">
                <a16:creationId xmlns:a16="http://schemas.microsoft.com/office/drawing/2014/main" id="{7A42BC41-3E6E-1833-1B4F-3B5604205698}"/>
              </a:ext>
            </a:extLst>
          </p:cNvPr>
          <p:cNvSpPr/>
          <p:nvPr/>
        </p:nvSpPr>
        <p:spPr>
          <a:xfrm>
            <a:off x="14713741" y="28877236"/>
            <a:ext cx="13030562" cy="4609204"/>
          </a:xfrm>
          <a:prstGeom prst="rect">
            <a:avLst/>
          </a:prstGeom>
        </p:spPr>
        <p:txBody>
          <a:bodyPr wrap="square" lIns="84067" tIns="42034" rIns="84067" bIns="42034">
            <a:spAutoFit/>
          </a:bodyPr>
          <a:lstStyle/>
          <a:p>
            <a:pPr algn="just"/>
            <a:r>
              <a:rPr lang="pt-BR" sz="4200" dirty="0">
                <a:latin typeface="Arial" panose="020B0604020202020204" pitchFamily="34" charset="0"/>
                <a:cs typeface="Arial" panose="020B0604020202020204" pitchFamily="34" charset="0"/>
              </a:rPr>
              <a:t>Apresente aqui a descrição da sua experiência. Sugere-se a adição de frases e/ou orações curtas, fluxogramas e imagens.</a:t>
            </a:r>
          </a:p>
          <a:p>
            <a:pPr algn="just"/>
            <a:endParaRPr lang="pt-BR" sz="4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pt-BR" sz="4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br>
              <a:rPr lang="pt-BR" sz="420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sz="4200" dirty="0">
              <a:latin typeface="Arial" panose="020B0604020202020204" pitchFamily="34" charset="0"/>
              <a:ea typeface="Times New Roman" charset="0"/>
              <a:cs typeface="Arial" panose="020B0604020202020204" pitchFamily="34" charset="0"/>
            </a:endParaRPr>
          </a:p>
        </p:txBody>
      </p:sp>
      <p:sp>
        <p:nvSpPr>
          <p:cNvPr id="40" name="Retângulo Arredondado 39">
            <a:extLst>
              <a:ext uri="{FF2B5EF4-FFF2-40B4-BE49-F238E27FC236}">
                <a16:creationId xmlns:a16="http://schemas.microsoft.com/office/drawing/2014/main" id="{47C666BA-CF8C-B1DA-47EE-5B90BD3DD55B}"/>
              </a:ext>
            </a:extLst>
          </p:cNvPr>
          <p:cNvSpPr/>
          <p:nvPr/>
        </p:nvSpPr>
        <p:spPr>
          <a:xfrm>
            <a:off x="894171" y="36331924"/>
            <a:ext cx="26924574" cy="945217"/>
          </a:xfrm>
          <a:prstGeom prst="roundRect">
            <a:avLst/>
          </a:prstGeom>
          <a:solidFill>
            <a:srgbClr val="2D9A5C"/>
          </a:solidFill>
          <a:ln>
            <a:solidFill>
              <a:srgbClr val="030791"/>
            </a:solidFill>
          </a:ln>
        </p:spPr>
        <p:txBody>
          <a:bodyPr wrap="square" lIns="84067" tIns="42034" rIns="84067" bIns="42034">
            <a:spAutoFit/>
          </a:bodyPr>
          <a:lstStyle/>
          <a:p>
            <a:pPr lvl="0" algn="ctr"/>
            <a:r>
              <a:rPr lang="pt-BR" sz="5000" b="1" dirty="0">
                <a:solidFill>
                  <a:schemeClr val="bg1"/>
                </a:solidFill>
                <a:latin typeface="Arial" panose="020B0604020202020204" pitchFamily="34" charset="0"/>
                <a:ea typeface="Times New Roman" charset="0"/>
                <a:cs typeface="Arial" panose="020B0604020202020204" pitchFamily="34" charset="0"/>
              </a:rPr>
              <a:t>REFERÊNCIAS BIBLIOGRÁFICAS</a:t>
            </a:r>
            <a:endParaRPr lang="en-US" sz="5000" dirty="0">
              <a:solidFill>
                <a:schemeClr val="bg1"/>
              </a:solidFill>
              <a:latin typeface="Arial" panose="020B0604020202020204" pitchFamily="34" charset="0"/>
              <a:ea typeface="Times New Roman" charset="0"/>
              <a:cs typeface="Arial" panose="020B0604020202020204" pitchFamily="34" charset="0"/>
            </a:endParaRPr>
          </a:p>
        </p:txBody>
      </p:sp>
      <p:sp>
        <p:nvSpPr>
          <p:cNvPr id="42" name="Retângulo 41">
            <a:extLst>
              <a:ext uri="{FF2B5EF4-FFF2-40B4-BE49-F238E27FC236}">
                <a16:creationId xmlns:a16="http://schemas.microsoft.com/office/drawing/2014/main" id="{E0C8C841-6EBA-81B8-99CE-501D2A8E98A3}"/>
              </a:ext>
            </a:extLst>
          </p:cNvPr>
          <p:cNvSpPr/>
          <p:nvPr/>
        </p:nvSpPr>
        <p:spPr>
          <a:xfrm>
            <a:off x="879945" y="37297034"/>
            <a:ext cx="26924574" cy="1808438"/>
          </a:xfrm>
          <a:prstGeom prst="rect">
            <a:avLst/>
          </a:prstGeom>
        </p:spPr>
        <p:txBody>
          <a:bodyPr wrap="square" lIns="84067" tIns="42034" rIns="84067" bIns="42034">
            <a:spAutoFit/>
          </a:bodyPr>
          <a:lstStyle/>
          <a:p>
            <a:pPr algn="just"/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ANVISA. Agência Nacional de Vigilância Sanitária. Medidas de Prevenção de Infecção Relacionada à Assistência à Saúde. Série Segurança do Paciente e Qualidade em Serviços de Saúde. Brasília –DF. 2017.   </a:t>
            </a:r>
          </a:p>
          <a:p>
            <a:pPr algn="just"/>
            <a:endParaRPr lang="pt-BR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BRASIL. Agência Nacional de Vigilância Sanitária. Medidas de Prevenção de Infecção Relacionada à Assistência à Saúde. 1.ed. Brasília, 2017. </a:t>
            </a:r>
            <a:endParaRPr lang="en-US" sz="2800" dirty="0">
              <a:latin typeface="Arial" panose="020B0604020202020204" pitchFamily="34" charset="0"/>
              <a:ea typeface="Times New Roman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249071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1471</TotalTime>
  <Words>255</Words>
  <Application>Microsoft Office PowerPoint</Application>
  <PresentationFormat>Personalizar</PresentationFormat>
  <Paragraphs>31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(MS)</vt:lpstr>
      <vt:lpstr>Times New Roman</vt:lpstr>
      <vt:lpstr>Tema do Office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Jeanne</dc:creator>
  <cp:lastModifiedBy>Dhiego Alves</cp:lastModifiedBy>
  <cp:revision>73</cp:revision>
  <cp:lastPrinted>2015-09-23T14:05:37Z</cp:lastPrinted>
  <dcterms:created xsi:type="dcterms:W3CDTF">2015-09-22T23:30:31Z</dcterms:created>
  <dcterms:modified xsi:type="dcterms:W3CDTF">2026-02-26T13:33:40Z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96783</vt:lpwstr>
  </property>
  <property fmtid="{D5CDD505-2E9C-101B-9397-08002B2CF9AE}" pid="3" name="NXPowerLiteSettings">
    <vt:lpwstr>C7000400038000</vt:lpwstr>
  </property>
  <property fmtid="{D5CDD505-2E9C-101B-9397-08002B2CF9AE}" pid="4" name="NXPowerLiteVersion">
    <vt:lpwstr>S8.2.3</vt:lpwstr>
  </property>
</Properties>
</file>