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7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049EF-CB55-423B-BBB5-42D43E6D2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50B1CE-B9DA-4C87-AC36-0A2A6F8CE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9B3A96-47EA-4A0F-86FD-D8FB54BE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7C293-DE47-47AF-9065-44F3C627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1AC258-4FDD-4B2F-B454-214C7C20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6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EDF91-A633-4EF8-BFCA-E54BEF1F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63E7F0-EC06-4F5C-A5E9-EC18A2F6C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48209C-E524-42CD-838C-F6087F14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2D3356-A3C4-4D3D-BC73-E3F9A9C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D958AC-430D-4B11-B025-88E3FDC2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0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E9E29C-3461-402A-9E70-CEC03480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A24B006-FEE0-4007-AA13-059519FF1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16BB3-16E0-4364-B67A-6263F203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3F3243-F5ED-41D1-B15D-2C0B770F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7D8505-8210-405A-B6E8-8E6C68C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39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2FAB4-60B5-46D8-A7C4-79B100FC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3F7D58-510C-457F-9E56-7CD1FAAFD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A32E77-4762-4E50-97EA-30EE8BD6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402884-B0EC-4B18-B554-2EC2BC27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0A44DE-6747-497E-A34A-F67F39B0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2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16023-3FAA-4A9E-9077-A674FA58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B646C5-6B23-4406-9994-62DCDAA9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F50898-88D8-48CC-8F97-DAFB3079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2B0832-7903-47CF-978C-225CF941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9B857-28B0-4878-83AB-D79C055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07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D4EDD-46A2-47B2-96C7-8A7C661F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2FCC6-BFAE-4A4F-A84D-64509FB4F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34B924-34BD-4DAC-AF18-DEB413A2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EB17CB-BAE5-4086-A836-835737FA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CA277A-AEFA-48E1-AAA6-0756BA99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9F4C7E-5D51-4CDB-B6B2-4E52CEB5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9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88F0C-2CC7-4B3C-A35B-0A4E5BF0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EE79C9-6EC7-4C4E-8DA6-FF51368E3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6E7BC6-A533-4723-918C-620E32331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BE83CF-53B3-46E5-B9B8-5E907BA0A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81F1C8-95A6-458F-9409-5D319E7A5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6E408C-3A96-4FA0-B0CC-C9BA3398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8FFA55-AD3B-49C0-A696-86793500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490BEE-0369-49DA-8763-67BC202E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8892F-F716-4866-BAA8-5F17F0F5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6EE771-FE83-4E59-86E7-449E9D0B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598C86-0A54-49FF-A454-82E0CF57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67DBA3-FB6B-4A47-82BF-D37B5240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13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600DE3-BF6B-42DA-BEF4-4DA2608E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064084-04CB-4A8B-B268-79A162D9A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C2CF2E-0AC6-463E-BADC-CA155E2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5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51DE4-8C0E-479B-AEE5-BCE9B3CE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EEED42-A7F1-4CCB-88CE-C2AF4EFC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2E92C1-7524-4C45-8DEE-AE572EB48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11FD9E-9B97-4A32-9EA7-BA68E45A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767BCA-5C31-4211-AEBC-7258DEA6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960DE5-99AF-44E2-8476-182FB0FC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62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DDD61-87C9-4A32-9100-962E71B4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716B8A2-D2A6-43C9-85ED-6007DB8BB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F192281-D978-48E0-808A-D026197D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2A54AC-C406-4C67-82EF-78CF6F04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523389-6675-4595-B766-14F7C964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2343A4-0CAA-44BE-BAFE-B26D9FD0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3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D8D7EE-515E-42AE-90E4-61E3F498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F7A1EC-FE06-4FB5-A51B-31487E58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76AD33-122C-4F16-8F34-447267BC7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22CA-C90E-4059-A9B2-FCB138AB1F04}" type="datetimeFigureOut">
              <a:rPr lang="pt-BR" smtClean="0"/>
              <a:t>03/03/2026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499A04-D7CA-45A1-9F73-C9EA4D5CA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1720D-861C-455E-AC48-AA66964F0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6BF1-B1F6-4E79-BDEB-84B01C8C2D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2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4F272-1E44-49A1-ABE0-102ED4207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C697F2-B61B-4183-B830-502268348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3469F3E-5186-4750-9D8A-2B64BA490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0F49D0-678B-46EF-B0B1-0DA677EC14F9}"/>
              </a:ext>
            </a:extLst>
          </p:cNvPr>
          <p:cNvSpPr txBox="1"/>
          <p:nvPr/>
        </p:nvSpPr>
        <p:spPr>
          <a:xfrm>
            <a:off x="0" y="4632326"/>
            <a:ext cx="645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Nome (Relatora)1, Nome (Autor)1, </a:t>
            </a:r>
          </a:p>
          <a:p>
            <a:pPr algn="ctr"/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Nome (Orientadora)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838555-7BDC-4FC8-A8AE-CB4AD7C82A00}"/>
              </a:ext>
            </a:extLst>
          </p:cNvPr>
          <p:cNvSpPr txBox="1"/>
          <p:nvPr/>
        </p:nvSpPr>
        <p:spPr>
          <a:xfrm>
            <a:off x="262466" y="5349875"/>
            <a:ext cx="68495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1 Acadêmicos de Enfermagem. Centro Universitário Dr. Leão Sampaio (UNILEÃO) - Juazeiro do Norte, Ceará, Brasil.</a:t>
            </a:r>
          </a:p>
          <a:p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2 Docente do Curso de Enfermagem. Centro Universitário Dr. Leão Sampaio (UNILEÃO) - Juazeiro do Norte, Ceará, Brasil.</a:t>
            </a:r>
          </a:p>
        </p:txBody>
      </p:sp>
    </p:spTree>
    <p:extLst>
      <p:ext uri="{BB962C8B-B14F-4D97-AF65-F5344CB8AC3E}">
        <p14:creationId xmlns:p14="http://schemas.microsoft.com/office/powerpoint/2010/main" val="190279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5ABE0AB-A5C8-4569-A010-EC810332C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521" cy="6866730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5AADA9-3D3B-4D9F-A67C-0ADC1129603C}"/>
              </a:ext>
            </a:extLst>
          </p:cNvPr>
          <p:cNvSpPr txBox="1"/>
          <p:nvPr/>
        </p:nvSpPr>
        <p:spPr>
          <a:xfrm>
            <a:off x="383177" y="1593669"/>
            <a:ext cx="11425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13D93F-0BCF-4C16-9241-42BD830E3CA3}"/>
              </a:ext>
            </a:extLst>
          </p:cNvPr>
          <p:cNvSpPr txBox="1"/>
          <p:nvPr/>
        </p:nvSpPr>
        <p:spPr>
          <a:xfrm>
            <a:off x="383177" y="4358641"/>
            <a:ext cx="9100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18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755EBCE-E1D2-4F01-9717-C8E3C097F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051" cy="688165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02AE69-2DF6-42CA-AC2A-326B481CAE8B}"/>
              </a:ext>
            </a:extLst>
          </p:cNvPr>
          <p:cNvSpPr txBox="1"/>
          <p:nvPr/>
        </p:nvSpPr>
        <p:spPr>
          <a:xfrm>
            <a:off x="322217" y="1867989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205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295E6BF-048D-4263-95FE-4166FD39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EF79354-8266-47D2-8EEA-83B38B9A958D}"/>
              </a:ext>
            </a:extLst>
          </p:cNvPr>
          <p:cNvSpPr txBox="1"/>
          <p:nvPr/>
        </p:nvSpPr>
        <p:spPr>
          <a:xfrm>
            <a:off x="322217" y="1867989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7C961E-AB44-4758-ADFF-752C715FB852}"/>
              </a:ext>
            </a:extLst>
          </p:cNvPr>
          <p:cNvSpPr txBox="1"/>
          <p:nvPr/>
        </p:nvSpPr>
        <p:spPr>
          <a:xfrm>
            <a:off x="322217" y="4751641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rgbClr val="0A7046"/>
                </a:solidFill>
              </a:rPr>
              <a:t>Lorem</a:t>
            </a:r>
            <a:r>
              <a:rPr lang="pt-BR" sz="2000" dirty="0">
                <a:solidFill>
                  <a:srgbClr val="0A7046"/>
                </a:solidFill>
              </a:rPr>
              <a:t> ipsum </a:t>
            </a:r>
            <a:r>
              <a:rPr lang="pt-BR" sz="2000" dirty="0" err="1">
                <a:solidFill>
                  <a:srgbClr val="0A7046"/>
                </a:solidFill>
              </a:rPr>
              <a:t>dolor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sit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amet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consectetur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adipiscing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elit</a:t>
            </a:r>
            <a:r>
              <a:rPr lang="pt-BR" sz="2000" dirty="0">
                <a:solidFill>
                  <a:srgbClr val="0A7046"/>
                </a:solidFill>
              </a:rPr>
              <a:t>, </a:t>
            </a:r>
            <a:r>
              <a:rPr lang="pt-BR" sz="2000" dirty="0" err="1">
                <a:solidFill>
                  <a:srgbClr val="0A7046"/>
                </a:solidFill>
              </a:rPr>
              <a:t>sed</a:t>
            </a:r>
            <a:r>
              <a:rPr lang="pt-BR" sz="2000" dirty="0">
                <a:solidFill>
                  <a:srgbClr val="0A7046"/>
                </a:solidFill>
              </a:rPr>
              <a:t> do </a:t>
            </a:r>
            <a:r>
              <a:rPr lang="pt-BR" sz="2000" dirty="0" err="1">
                <a:solidFill>
                  <a:srgbClr val="0A7046"/>
                </a:solidFill>
              </a:rPr>
              <a:t>eiusmod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tempor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incididunt</a:t>
            </a:r>
            <a:r>
              <a:rPr lang="pt-BR" sz="2000" dirty="0">
                <a:solidFill>
                  <a:srgbClr val="0A7046"/>
                </a:solidFill>
              </a:rPr>
              <a:t> ut labore et </a:t>
            </a:r>
            <a:r>
              <a:rPr lang="pt-BR" sz="2000" dirty="0" err="1">
                <a:solidFill>
                  <a:srgbClr val="0A7046"/>
                </a:solidFill>
              </a:rPr>
              <a:t>dolore</a:t>
            </a:r>
            <a:r>
              <a:rPr lang="pt-BR" sz="2000" dirty="0">
                <a:solidFill>
                  <a:srgbClr val="0A7046"/>
                </a:solidFill>
              </a:rPr>
              <a:t> magna </a:t>
            </a:r>
            <a:r>
              <a:rPr lang="pt-BR" sz="2000" dirty="0" err="1">
                <a:solidFill>
                  <a:srgbClr val="0A7046"/>
                </a:solidFill>
              </a:rPr>
              <a:t>aliqua</a:t>
            </a:r>
            <a:r>
              <a:rPr lang="pt-BR" sz="2000" dirty="0">
                <a:solidFill>
                  <a:srgbClr val="0A7046"/>
                </a:solidFill>
              </a:rPr>
              <a:t>. Quis ipsum </a:t>
            </a:r>
            <a:r>
              <a:rPr lang="pt-BR" sz="2000" dirty="0" err="1">
                <a:solidFill>
                  <a:srgbClr val="0A7046"/>
                </a:solidFill>
              </a:rPr>
              <a:t>suspendisse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ultrices</a:t>
            </a:r>
            <a:r>
              <a:rPr lang="pt-BR" sz="2000" dirty="0">
                <a:solidFill>
                  <a:srgbClr val="0A7046"/>
                </a:solidFill>
              </a:rPr>
              <a:t> gravida. </a:t>
            </a:r>
            <a:r>
              <a:rPr lang="pt-BR" sz="2000" dirty="0" err="1">
                <a:solidFill>
                  <a:srgbClr val="0A7046"/>
                </a:solidFill>
              </a:rPr>
              <a:t>Risus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commodo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viverra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maecenas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accumsan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lacus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vel</a:t>
            </a:r>
            <a:r>
              <a:rPr lang="pt-BR" sz="2000" dirty="0">
                <a:solidFill>
                  <a:srgbClr val="0A7046"/>
                </a:solidFill>
              </a:rPr>
              <a:t> </a:t>
            </a:r>
            <a:r>
              <a:rPr lang="pt-BR" sz="2000" dirty="0" err="1">
                <a:solidFill>
                  <a:srgbClr val="0A7046"/>
                </a:solidFill>
              </a:rPr>
              <a:t>facilisis</a:t>
            </a:r>
            <a:r>
              <a:rPr lang="pt-BR" sz="2000" dirty="0">
                <a:solidFill>
                  <a:srgbClr val="0A704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767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57177EE0-7C5D-4C98-A588-AB919BB9A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" y="5737"/>
            <a:ext cx="12181800" cy="6852263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3467155-5007-4143-82D2-A53B8468562D}"/>
              </a:ext>
            </a:extLst>
          </p:cNvPr>
          <p:cNvSpPr txBox="1"/>
          <p:nvPr/>
        </p:nvSpPr>
        <p:spPr>
          <a:xfrm>
            <a:off x="370114" y="1719943"/>
            <a:ext cx="1145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Lorem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ipsum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dolor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sit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amet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consectetur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adipiscing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elit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sed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do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eiusmod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tempor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incididunt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ut labore et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dolore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magna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aliqua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. Quis ipsum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suspendisse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ultrices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gravida.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Risus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commodo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viverra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maecenas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accumsan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lacus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vel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bg1">
                    <a:lumMod val="95000"/>
                  </a:schemeClr>
                </a:solidFill>
              </a:rPr>
              <a:t>facilisis</a:t>
            </a:r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52338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1840E-0ADB-445F-A03C-AE9B88568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52806C7-6EE3-4EAD-AED8-614868D5C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5" y="-19595"/>
            <a:ext cx="12261670" cy="6897189"/>
          </a:xfrm>
        </p:spPr>
      </p:pic>
    </p:spTree>
    <p:extLst>
      <p:ext uri="{BB962C8B-B14F-4D97-AF65-F5344CB8AC3E}">
        <p14:creationId xmlns:p14="http://schemas.microsoft.com/office/powerpoint/2010/main" val="3446174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282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Dhiego Alves</dc:creator>
  <cp:lastModifiedBy>DHIEGO</cp:lastModifiedBy>
  <cp:revision>5</cp:revision>
  <dcterms:created xsi:type="dcterms:W3CDTF">2026-02-25T19:30:13Z</dcterms:created>
  <dcterms:modified xsi:type="dcterms:W3CDTF">2026-03-03T18:39:35Z</dcterms:modified>
</cp:coreProperties>
</file>