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Texto do Título</a:t>
            </a:r>
          </a:p>
        </p:txBody>
      </p:sp>
      <p:sp>
        <p:nvSpPr>
          <p:cNvPr id="12" name="Nível de Corpo Um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21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do Título</a:t>
            </a:r>
          </a:p>
        </p:txBody>
      </p:sp>
      <p:sp>
        <p:nvSpPr>
          <p:cNvPr id="30" name="Nível de Corpo Um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9" name="Nível de Corpo Um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8" name="Nível de Corpo Um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Espaço Reservado para Texto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8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Texto do Título</a:t>
            </a:r>
          </a:p>
        </p:txBody>
      </p:sp>
      <p:sp>
        <p:nvSpPr>
          <p:cNvPr id="73" name="Nível de Corpo Um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Espaço Reservado para Texto 3"/>
          <p:cNvSpPr/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Texto do Título</a:t>
            </a:r>
          </a:p>
        </p:txBody>
      </p:sp>
      <p:sp>
        <p:nvSpPr>
          <p:cNvPr id="83" name="Espaço Reservado para Imagem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Nível de Corpo Um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de Corpo Um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ítulo 1"/>
          <p:cNvSpPr txBox="1"/>
          <p:nvPr>
            <p:ph type="ctrTitle"/>
          </p:nvPr>
        </p:nvSpPr>
        <p:spPr>
          <a:xfrm>
            <a:off x="7353784" y="1495103"/>
            <a:ext cx="4073612" cy="1044146"/>
          </a:xfrm>
          <a:prstGeom prst="rect">
            <a:avLst/>
          </a:prstGeom>
        </p:spPr>
        <p:txBody>
          <a:bodyPr/>
          <a:lstStyle>
            <a:lvl1pPr algn="l">
              <a:lnSpc>
                <a:spcPct val="115000"/>
              </a:lnSpc>
              <a:defRPr b="1" sz="280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</a:lstStyle>
          <a:p>
            <a:pPr/>
            <a:r>
              <a:t>Espaço para título do trabalho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ítulo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" name="Espaço Reservado para Conteúdo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