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3"/>
  </p:notesMasterIdLst>
  <p:sldIdLst>
    <p:sldId id="257" r:id="rId2"/>
  </p:sldIdLst>
  <p:sldSz cx="28800425" cy="43200638"/>
  <p:notesSz cx="6858000" cy="9144000"/>
  <p:defaultTextStyle>
    <a:defPPr>
      <a:defRPr lang="en-US"/>
    </a:defPPr>
    <a:lvl1pPr marL="0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1pPr>
    <a:lvl2pPr marL="2056800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2pPr>
    <a:lvl3pPr marL="4113599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3pPr>
    <a:lvl4pPr marL="6170399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4pPr>
    <a:lvl5pPr marL="8227197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5pPr>
    <a:lvl6pPr marL="10283997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6pPr>
    <a:lvl7pPr marL="12340798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7pPr>
    <a:lvl8pPr marL="14397596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8pPr>
    <a:lvl9pPr marL="16454396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8476" userDrawn="1">
          <p15:clr>
            <a:srgbClr val="A4A3A4"/>
          </p15:clr>
        </p15:guide>
        <p15:guide id="3" orient="horz" pos="13607" userDrawn="1">
          <p15:clr>
            <a:srgbClr val="A4A3A4"/>
          </p15:clr>
        </p15:guide>
        <p15:guide id="4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791"/>
    <a:srgbClr val="E6E6E6"/>
    <a:srgbClr val="E69243"/>
    <a:srgbClr val="724319"/>
    <a:srgbClr val="271005"/>
    <a:srgbClr val="082444"/>
    <a:srgbClr val="B7BCAB"/>
    <a:srgbClr val="CB6059"/>
    <a:srgbClr val="533DC8"/>
    <a:srgbClr val="F7AD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0"/>
    <p:restoredTop sz="92398" autoAdjust="0"/>
  </p:normalViewPr>
  <p:slideViewPr>
    <p:cSldViewPr>
      <p:cViewPr>
        <p:scale>
          <a:sx n="37" d="100"/>
          <a:sy n="37" d="100"/>
        </p:scale>
        <p:origin x="744" y="144"/>
      </p:cViewPr>
      <p:guideLst>
        <p:guide orient="horz" pos="13482"/>
        <p:guide pos="8476"/>
        <p:guide orient="horz" pos="13607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10329-6134-4571-B126-912118EC73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246DA-9BC8-470C-94E8-C0D28381CDD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4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1pPr>
    <a:lvl2pPr marL="2056800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2pPr>
    <a:lvl3pPr marL="4113599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3pPr>
    <a:lvl4pPr marL="6170399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4pPr>
    <a:lvl5pPr marL="8227197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5pPr>
    <a:lvl6pPr marL="10283997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6pPr>
    <a:lvl7pPr marL="12340798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7pPr>
    <a:lvl8pPr marL="14397596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8pPr>
    <a:lvl9pPr marL="16454396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032" y="13420202"/>
            <a:ext cx="24480362" cy="926013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064" y="24480362"/>
            <a:ext cx="20160298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19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3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59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79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9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19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38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58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4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80309" y="1730031"/>
            <a:ext cx="6480095" cy="3686054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40021" y="1730031"/>
            <a:ext cx="18960280" cy="3686054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33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9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036" y="27760414"/>
            <a:ext cx="24480362" cy="8580127"/>
          </a:xfrm>
        </p:spPr>
        <p:txBody>
          <a:bodyPr anchor="t"/>
          <a:lstStyle>
            <a:lvl1pPr algn="l">
              <a:defRPr sz="16798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5036" y="18310277"/>
            <a:ext cx="24480362" cy="9450136"/>
          </a:xfrm>
        </p:spPr>
        <p:txBody>
          <a:bodyPr anchor="b"/>
          <a:lstStyle>
            <a:lvl1pPr marL="0" indent="0">
              <a:buNone/>
              <a:defRPr sz="8355">
                <a:solidFill>
                  <a:schemeClr val="tx1">
                    <a:tint val="75000"/>
                  </a:schemeClr>
                </a:solidFill>
              </a:defRPr>
            </a:lvl1pPr>
            <a:lvl2pPr marL="1919852" indent="0">
              <a:buNone/>
              <a:defRPr sz="7555">
                <a:solidFill>
                  <a:schemeClr val="tx1">
                    <a:tint val="75000"/>
                  </a:schemeClr>
                </a:solidFill>
              </a:defRPr>
            </a:lvl2pPr>
            <a:lvl3pPr marL="3839705" indent="0">
              <a:buNone/>
              <a:defRPr sz="6755">
                <a:solidFill>
                  <a:schemeClr val="tx1">
                    <a:tint val="75000"/>
                  </a:schemeClr>
                </a:solidFill>
              </a:defRPr>
            </a:lvl3pPr>
            <a:lvl4pPr marL="5759557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4pPr>
            <a:lvl5pPr marL="7679409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5pPr>
            <a:lvl6pPr marL="9599261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6pPr>
            <a:lvl7pPr marL="11519115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7pPr>
            <a:lvl8pPr marL="13438966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8pPr>
            <a:lvl9pPr marL="15358819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1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40022" y="10080153"/>
            <a:ext cx="12720188" cy="28510424"/>
          </a:xfrm>
        </p:spPr>
        <p:txBody>
          <a:bodyPr/>
          <a:lstStyle>
            <a:lvl1pPr>
              <a:defRPr sz="11732"/>
            </a:lvl1pPr>
            <a:lvl2pPr>
              <a:defRPr sz="10132"/>
            </a:lvl2pPr>
            <a:lvl3pPr>
              <a:defRPr sz="8355"/>
            </a:lvl3pPr>
            <a:lvl4pPr>
              <a:defRPr sz="7555"/>
            </a:lvl4pPr>
            <a:lvl5pPr>
              <a:defRPr sz="7555"/>
            </a:lvl5pPr>
            <a:lvl6pPr>
              <a:defRPr sz="7555"/>
            </a:lvl6pPr>
            <a:lvl7pPr>
              <a:defRPr sz="7555"/>
            </a:lvl7pPr>
            <a:lvl8pPr>
              <a:defRPr sz="7555"/>
            </a:lvl8pPr>
            <a:lvl9pPr>
              <a:defRPr sz="75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640216" y="10080153"/>
            <a:ext cx="12720188" cy="28510424"/>
          </a:xfrm>
        </p:spPr>
        <p:txBody>
          <a:bodyPr/>
          <a:lstStyle>
            <a:lvl1pPr>
              <a:defRPr sz="11732"/>
            </a:lvl1pPr>
            <a:lvl2pPr>
              <a:defRPr sz="10132"/>
            </a:lvl2pPr>
            <a:lvl3pPr>
              <a:defRPr sz="8355"/>
            </a:lvl3pPr>
            <a:lvl4pPr>
              <a:defRPr sz="7555"/>
            </a:lvl4pPr>
            <a:lvl5pPr>
              <a:defRPr sz="7555"/>
            </a:lvl5pPr>
            <a:lvl6pPr>
              <a:defRPr sz="7555"/>
            </a:lvl6pPr>
            <a:lvl7pPr>
              <a:defRPr sz="7555"/>
            </a:lvl7pPr>
            <a:lvl8pPr>
              <a:defRPr sz="7555"/>
            </a:lvl8pPr>
            <a:lvl9pPr>
              <a:defRPr sz="75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3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022" y="9670147"/>
            <a:ext cx="12725189" cy="4030056"/>
          </a:xfrm>
        </p:spPr>
        <p:txBody>
          <a:bodyPr anchor="b"/>
          <a:lstStyle>
            <a:lvl1pPr marL="0" indent="0">
              <a:buNone/>
              <a:defRPr sz="10132" b="1"/>
            </a:lvl1pPr>
            <a:lvl2pPr marL="1919852" indent="0">
              <a:buNone/>
              <a:defRPr sz="8355" b="1"/>
            </a:lvl2pPr>
            <a:lvl3pPr marL="3839705" indent="0">
              <a:buNone/>
              <a:defRPr sz="7555" b="1"/>
            </a:lvl3pPr>
            <a:lvl4pPr marL="5759557" indent="0">
              <a:buNone/>
              <a:defRPr sz="6755" b="1"/>
            </a:lvl4pPr>
            <a:lvl5pPr marL="7679409" indent="0">
              <a:buNone/>
              <a:defRPr sz="6755" b="1"/>
            </a:lvl5pPr>
            <a:lvl6pPr marL="9599261" indent="0">
              <a:buNone/>
              <a:defRPr sz="6755" b="1"/>
            </a:lvl6pPr>
            <a:lvl7pPr marL="11519115" indent="0">
              <a:buNone/>
              <a:defRPr sz="6755" b="1"/>
            </a:lvl7pPr>
            <a:lvl8pPr marL="13438966" indent="0">
              <a:buNone/>
              <a:defRPr sz="6755" b="1"/>
            </a:lvl8pPr>
            <a:lvl9pPr marL="15358819" indent="0">
              <a:buNone/>
              <a:defRPr sz="675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0022" y="13700203"/>
            <a:ext cx="12725189" cy="24890371"/>
          </a:xfrm>
        </p:spPr>
        <p:txBody>
          <a:bodyPr/>
          <a:lstStyle>
            <a:lvl1pPr>
              <a:defRPr sz="10132"/>
            </a:lvl1pPr>
            <a:lvl2pPr>
              <a:defRPr sz="8355"/>
            </a:lvl2pPr>
            <a:lvl3pPr>
              <a:defRPr sz="7555"/>
            </a:lvl3pPr>
            <a:lvl4pPr>
              <a:defRPr sz="6755"/>
            </a:lvl4pPr>
            <a:lvl5pPr>
              <a:defRPr sz="6755"/>
            </a:lvl5pPr>
            <a:lvl6pPr>
              <a:defRPr sz="6755"/>
            </a:lvl6pPr>
            <a:lvl7pPr>
              <a:defRPr sz="6755"/>
            </a:lvl7pPr>
            <a:lvl8pPr>
              <a:defRPr sz="6755"/>
            </a:lvl8pPr>
            <a:lvl9pPr>
              <a:defRPr sz="67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0218" y="9670147"/>
            <a:ext cx="12730189" cy="4030056"/>
          </a:xfrm>
        </p:spPr>
        <p:txBody>
          <a:bodyPr anchor="b"/>
          <a:lstStyle>
            <a:lvl1pPr marL="0" indent="0">
              <a:buNone/>
              <a:defRPr sz="10132" b="1"/>
            </a:lvl1pPr>
            <a:lvl2pPr marL="1919852" indent="0">
              <a:buNone/>
              <a:defRPr sz="8355" b="1"/>
            </a:lvl2pPr>
            <a:lvl3pPr marL="3839705" indent="0">
              <a:buNone/>
              <a:defRPr sz="7555" b="1"/>
            </a:lvl3pPr>
            <a:lvl4pPr marL="5759557" indent="0">
              <a:buNone/>
              <a:defRPr sz="6755" b="1"/>
            </a:lvl4pPr>
            <a:lvl5pPr marL="7679409" indent="0">
              <a:buNone/>
              <a:defRPr sz="6755" b="1"/>
            </a:lvl5pPr>
            <a:lvl6pPr marL="9599261" indent="0">
              <a:buNone/>
              <a:defRPr sz="6755" b="1"/>
            </a:lvl6pPr>
            <a:lvl7pPr marL="11519115" indent="0">
              <a:buNone/>
              <a:defRPr sz="6755" b="1"/>
            </a:lvl7pPr>
            <a:lvl8pPr marL="13438966" indent="0">
              <a:buNone/>
              <a:defRPr sz="6755" b="1"/>
            </a:lvl8pPr>
            <a:lvl9pPr marL="15358819" indent="0">
              <a:buNone/>
              <a:defRPr sz="675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0218" y="13700203"/>
            <a:ext cx="12730189" cy="24890371"/>
          </a:xfrm>
        </p:spPr>
        <p:txBody>
          <a:bodyPr/>
          <a:lstStyle>
            <a:lvl1pPr>
              <a:defRPr sz="10132"/>
            </a:lvl1pPr>
            <a:lvl2pPr>
              <a:defRPr sz="8355"/>
            </a:lvl2pPr>
            <a:lvl3pPr>
              <a:defRPr sz="7555"/>
            </a:lvl3pPr>
            <a:lvl4pPr>
              <a:defRPr sz="6755"/>
            </a:lvl4pPr>
            <a:lvl5pPr>
              <a:defRPr sz="6755"/>
            </a:lvl5pPr>
            <a:lvl6pPr>
              <a:defRPr sz="6755"/>
            </a:lvl6pPr>
            <a:lvl7pPr>
              <a:defRPr sz="6755"/>
            </a:lvl7pPr>
            <a:lvl8pPr>
              <a:defRPr sz="6755"/>
            </a:lvl8pPr>
            <a:lvl9pPr>
              <a:defRPr sz="67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8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52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8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023" y="1720026"/>
            <a:ext cx="9475141" cy="7320108"/>
          </a:xfrm>
        </p:spPr>
        <p:txBody>
          <a:bodyPr anchor="b"/>
          <a:lstStyle>
            <a:lvl1pPr algn="l">
              <a:defRPr sz="8355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0166" y="1720028"/>
            <a:ext cx="16100238" cy="36870548"/>
          </a:xfrm>
        </p:spPr>
        <p:txBody>
          <a:bodyPr/>
          <a:lstStyle>
            <a:lvl1pPr>
              <a:defRPr sz="13421"/>
            </a:lvl1pPr>
            <a:lvl2pPr>
              <a:defRPr sz="11732"/>
            </a:lvl2pPr>
            <a:lvl3pPr>
              <a:defRPr sz="10132"/>
            </a:lvl3pPr>
            <a:lvl4pPr>
              <a:defRPr sz="8355"/>
            </a:lvl4pPr>
            <a:lvl5pPr>
              <a:defRPr sz="8355"/>
            </a:lvl5pPr>
            <a:lvl6pPr>
              <a:defRPr sz="8355"/>
            </a:lvl6pPr>
            <a:lvl7pPr>
              <a:defRPr sz="8355"/>
            </a:lvl7pPr>
            <a:lvl8pPr>
              <a:defRPr sz="8355"/>
            </a:lvl8pPr>
            <a:lvl9pPr>
              <a:defRPr sz="83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40023" y="9040138"/>
            <a:ext cx="9475141" cy="29550440"/>
          </a:xfrm>
        </p:spPr>
        <p:txBody>
          <a:bodyPr/>
          <a:lstStyle>
            <a:lvl1pPr marL="0" indent="0">
              <a:buNone/>
              <a:defRPr sz="5866"/>
            </a:lvl1pPr>
            <a:lvl2pPr marL="1919852" indent="0">
              <a:buNone/>
              <a:defRPr sz="5066"/>
            </a:lvl2pPr>
            <a:lvl3pPr marL="3839705" indent="0">
              <a:buNone/>
              <a:defRPr sz="4266"/>
            </a:lvl3pPr>
            <a:lvl4pPr marL="5759557" indent="0">
              <a:buNone/>
              <a:defRPr sz="3733"/>
            </a:lvl4pPr>
            <a:lvl5pPr marL="7679409" indent="0">
              <a:buNone/>
              <a:defRPr sz="3733"/>
            </a:lvl5pPr>
            <a:lvl6pPr marL="9599261" indent="0">
              <a:buNone/>
              <a:defRPr sz="3733"/>
            </a:lvl6pPr>
            <a:lvl7pPr marL="11519115" indent="0">
              <a:buNone/>
              <a:defRPr sz="3733"/>
            </a:lvl7pPr>
            <a:lvl8pPr marL="13438966" indent="0">
              <a:buNone/>
              <a:defRPr sz="3733"/>
            </a:lvl8pPr>
            <a:lvl9pPr marL="15358819" indent="0">
              <a:buNone/>
              <a:defRPr sz="373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085" y="30240448"/>
            <a:ext cx="17280255" cy="3570055"/>
          </a:xfrm>
        </p:spPr>
        <p:txBody>
          <a:bodyPr anchor="b"/>
          <a:lstStyle>
            <a:lvl1pPr algn="l">
              <a:defRPr sz="8355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085" y="3860057"/>
            <a:ext cx="17280255" cy="25920383"/>
          </a:xfrm>
        </p:spPr>
        <p:txBody>
          <a:bodyPr/>
          <a:lstStyle>
            <a:lvl1pPr marL="0" indent="0">
              <a:buNone/>
              <a:defRPr sz="13421"/>
            </a:lvl1pPr>
            <a:lvl2pPr marL="1919852" indent="0">
              <a:buNone/>
              <a:defRPr sz="11732"/>
            </a:lvl2pPr>
            <a:lvl3pPr marL="3839705" indent="0">
              <a:buNone/>
              <a:defRPr sz="10132"/>
            </a:lvl3pPr>
            <a:lvl4pPr marL="5759557" indent="0">
              <a:buNone/>
              <a:defRPr sz="8355"/>
            </a:lvl4pPr>
            <a:lvl5pPr marL="7679409" indent="0">
              <a:buNone/>
              <a:defRPr sz="8355"/>
            </a:lvl5pPr>
            <a:lvl6pPr marL="9599261" indent="0">
              <a:buNone/>
              <a:defRPr sz="8355"/>
            </a:lvl6pPr>
            <a:lvl7pPr marL="11519115" indent="0">
              <a:buNone/>
              <a:defRPr sz="8355"/>
            </a:lvl7pPr>
            <a:lvl8pPr marL="13438966" indent="0">
              <a:buNone/>
              <a:defRPr sz="8355"/>
            </a:lvl8pPr>
            <a:lvl9pPr marL="15358819" indent="0">
              <a:buNone/>
              <a:defRPr sz="8355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085" y="33810504"/>
            <a:ext cx="17280255" cy="5070072"/>
          </a:xfrm>
        </p:spPr>
        <p:txBody>
          <a:bodyPr/>
          <a:lstStyle>
            <a:lvl1pPr marL="0" indent="0">
              <a:buNone/>
              <a:defRPr sz="5866"/>
            </a:lvl1pPr>
            <a:lvl2pPr marL="1919852" indent="0">
              <a:buNone/>
              <a:defRPr sz="5066"/>
            </a:lvl2pPr>
            <a:lvl3pPr marL="3839705" indent="0">
              <a:buNone/>
              <a:defRPr sz="4266"/>
            </a:lvl3pPr>
            <a:lvl4pPr marL="5759557" indent="0">
              <a:buNone/>
              <a:defRPr sz="3733"/>
            </a:lvl4pPr>
            <a:lvl5pPr marL="7679409" indent="0">
              <a:buNone/>
              <a:defRPr sz="3733"/>
            </a:lvl5pPr>
            <a:lvl6pPr marL="9599261" indent="0">
              <a:buNone/>
              <a:defRPr sz="3733"/>
            </a:lvl6pPr>
            <a:lvl7pPr marL="11519115" indent="0">
              <a:buNone/>
              <a:defRPr sz="3733"/>
            </a:lvl7pPr>
            <a:lvl8pPr marL="13438966" indent="0">
              <a:buNone/>
              <a:defRPr sz="3733"/>
            </a:lvl8pPr>
            <a:lvl9pPr marL="15358819" indent="0">
              <a:buNone/>
              <a:defRPr sz="373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440022" y="1730028"/>
            <a:ext cx="25920383" cy="7200106"/>
          </a:xfrm>
          <a:prstGeom prst="rect">
            <a:avLst/>
          </a:prstGeom>
        </p:spPr>
        <p:txBody>
          <a:bodyPr vert="horz" lIns="432010" tIns="216005" rIns="432010" bIns="216005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022" y="10080153"/>
            <a:ext cx="25920383" cy="28510424"/>
          </a:xfrm>
          <a:prstGeom prst="rect">
            <a:avLst/>
          </a:prstGeom>
        </p:spPr>
        <p:txBody>
          <a:bodyPr vert="horz" lIns="432010" tIns="216005" rIns="432010" bIns="216005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440022" y="40040595"/>
            <a:ext cx="6720100" cy="2300034"/>
          </a:xfrm>
          <a:prstGeom prst="rect">
            <a:avLst/>
          </a:prstGeom>
        </p:spPr>
        <p:txBody>
          <a:bodyPr vert="horz" lIns="432010" tIns="216005" rIns="432010" bIns="216005" rtlCol="0" anchor="ctr"/>
          <a:lstStyle>
            <a:lvl1pPr algn="l">
              <a:defRPr sz="5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B2919-1D70-43C0-B6C4-A99320D98BB9}" type="datetimeFigureOut">
              <a:rPr lang="en-US" smtClean="0"/>
              <a:pPr/>
              <a:t>2/25/25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9840146" y="40040595"/>
            <a:ext cx="9120135" cy="2300034"/>
          </a:xfrm>
          <a:prstGeom prst="rect">
            <a:avLst/>
          </a:prstGeom>
        </p:spPr>
        <p:txBody>
          <a:bodyPr vert="horz" lIns="432010" tIns="216005" rIns="432010" bIns="216005" rtlCol="0" anchor="ctr"/>
          <a:lstStyle>
            <a:lvl1pPr algn="ctr">
              <a:defRPr sz="5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0640305" y="40040595"/>
            <a:ext cx="6720100" cy="2300034"/>
          </a:xfrm>
          <a:prstGeom prst="rect">
            <a:avLst/>
          </a:prstGeom>
        </p:spPr>
        <p:txBody>
          <a:bodyPr vert="horz" lIns="432010" tIns="216005" rIns="432010" bIns="216005" rtlCol="0" anchor="ctr"/>
          <a:lstStyle>
            <a:lvl1pPr algn="r">
              <a:defRPr sz="5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1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ctr" defTabSz="3839705" rtl="0" eaLnBrk="1" latinLnBrk="0" hangingPunct="1">
        <a:spcBef>
          <a:spcPct val="0"/>
        </a:spcBef>
        <a:buNone/>
        <a:defRPr sz="184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889" indent="-1439889" algn="l" defTabSz="3839705" rtl="0" eaLnBrk="1" latinLnBrk="0" hangingPunct="1">
        <a:spcBef>
          <a:spcPct val="20000"/>
        </a:spcBef>
        <a:buFont typeface="Arial" pitchFamily="34" charset="0"/>
        <a:buChar char="•"/>
        <a:defRPr sz="13421" kern="1200">
          <a:solidFill>
            <a:schemeClr val="tx1"/>
          </a:solidFill>
          <a:latin typeface="+mn-lt"/>
          <a:ea typeface="+mn-ea"/>
          <a:cs typeface="+mn-cs"/>
        </a:defRPr>
      </a:lvl1pPr>
      <a:lvl2pPr marL="3119760" indent="-1199908" algn="l" defTabSz="3839705" rtl="0" eaLnBrk="1" latinLnBrk="0" hangingPunct="1">
        <a:spcBef>
          <a:spcPct val="20000"/>
        </a:spcBef>
        <a:buFont typeface="Arial" pitchFamily="34" charset="0"/>
        <a:buChar char="–"/>
        <a:defRPr sz="11732" kern="1200">
          <a:solidFill>
            <a:schemeClr val="tx1"/>
          </a:solidFill>
          <a:latin typeface="+mn-lt"/>
          <a:ea typeface="+mn-ea"/>
          <a:cs typeface="+mn-cs"/>
        </a:defRPr>
      </a:lvl2pPr>
      <a:lvl3pPr marL="4799631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10132" kern="1200">
          <a:solidFill>
            <a:schemeClr val="tx1"/>
          </a:solidFill>
          <a:latin typeface="+mn-lt"/>
          <a:ea typeface="+mn-ea"/>
          <a:cs typeface="+mn-cs"/>
        </a:defRPr>
      </a:lvl3pPr>
      <a:lvl4pPr marL="6719483" indent="-959926" algn="l" defTabSz="3839705" rtl="0" eaLnBrk="1" latinLnBrk="0" hangingPunct="1">
        <a:spcBef>
          <a:spcPct val="20000"/>
        </a:spcBef>
        <a:buFont typeface="Arial" pitchFamily="34" charset="0"/>
        <a:buChar char="–"/>
        <a:defRPr sz="8355" kern="1200">
          <a:solidFill>
            <a:schemeClr val="tx1"/>
          </a:solidFill>
          <a:latin typeface="+mn-lt"/>
          <a:ea typeface="+mn-ea"/>
          <a:cs typeface="+mn-cs"/>
        </a:defRPr>
      </a:lvl4pPr>
      <a:lvl5pPr marL="8639336" indent="-959926" algn="l" defTabSz="3839705" rtl="0" eaLnBrk="1" latinLnBrk="0" hangingPunct="1">
        <a:spcBef>
          <a:spcPct val="20000"/>
        </a:spcBef>
        <a:buFont typeface="Arial" pitchFamily="34" charset="0"/>
        <a:buChar char="»"/>
        <a:defRPr sz="8355" kern="1200">
          <a:solidFill>
            <a:schemeClr val="tx1"/>
          </a:solidFill>
          <a:latin typeface="+mn-lt"/>
          <a:ea typeface="+mn-ea"/>
          <a:cs typeface="+mn-cs"/>
        </a:defRPr>
      </a:lvl5pPr>
      <a:lvl6pPr marL="10559188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6pPr>
      <a:lvl7pPr marL="12479040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7pPr>
      <a:lvl8pPr marL="14398893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8pPr>
      <a:lvl9pPr marL="16318745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1pPr>
      <a:lvl2pPr marL="1919852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2pPr>
      <a:lvl3pPr marL="3839705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3pPr>
      <a:lvl4pPr marL="5759557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4pPr>
      <a:lvl5pPr marL="7679409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5pPr>
      <a:lvl6pPr marL="9599261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6pPr>
      <a:lvl7pPr marL="11519115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7pPr>
      <a:lvl8pPr marL="13438966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8pPr>
      <a:lvl9pPr marL="15358819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Agrupar 19">
            <a:extLst>
              <a:ext uri="{FF2B5EF4-FFF2-40B4-BE49-F238E27FC236}">
                <a16:creationId xmlns:a16="http://schemas.microsoft.com/office/drawing/2014/main" id="{0DAB506D-2D2C-91A1-0A5C-8911E4052CF7}"/>
              </a:ext>
            </a:extLst>
          </p:cNvPr>
          <p:cNvGrpSpPr/>
          <p:nvPr/>
        </p:nvGrpSpPr>
        <p:grpSpPr>
          <a:xfrm>
            <a:off x="0" y="0"/>
            <a:ext cx="28844851" cy="43200638"/>
            <a:chOff x="0" y="0"/>
            <a:chExt cx="28844851" cy="43200638"/>
          </a:xfrm>
        </p:grpSpPr>
        <p:grpSp>
          <p:nvGrpSpPr>
            <p:cNvPr id="18" name="Agrupar 17">
              <a:extLst>
                <a:ext uri="{FF2B5EF4-FFF2-40B4-BE49-F238E27FC236}">
                  <a16:creationId xmlns:a16="http://schemas.microsoft.com/office/drawing/2014/main" id="{443B60CF-BDEE-65D8-6E44-ACDB3806C9D2}"/>
                </a:ext>
              </a:extLst>
            </p:cNvPr>
            <p:cNvGrpSpPr/>
            <p:nvPr/>
          </p:nvGrpSpPr>
          <p:grpSpPr>
            <a:xfrm>
              <a:off x="0" y="0"/>
              <a:ext cx="28844850" cy="43200638"/>
              <a:chOff x="0" y="0"/>
              <a:chExt cx="28844850" cy="43200638"/>
            </a:xfrm>
          </p:grpSpPr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5EEABD5A-8F7E-C14E-1B35-0017BACF0495}"/>
                  </a:ext>
                </a:extLst>
              </p:cNvPr>
              <p:cNvSpPr/>
              <p:nvPr/>
            </p:nvSpPr>
            <p:spPr>
              <a:xfrm>
                <a:off x="0" y="0"/>
                <a:ext cx="28844850" cy="43200638"/>
              </a:xfrm>
              <a:prstGeom prst="rect">
                <a:avLst/>
              </a:prstGeom>
              <a:solidFill>
                <a:srgbClr val="03079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" name="Retângulo 15">
                <a:extLst>
                  <a:ext uri="{FF2B5EF4-FFF2-40B4-BE49-F238E27FC236}">
                    <a16:creationId xmlns:a16="http://schemas.microsoft.com/office/drawing/2014/main" id="{9972FFE7-8695-19A6-6188-7F1651C4EDD4}"/>
                  </a:ext>
                </a:extLst>
              </p:cNvPr>
              <p:cNvSpPr/>
              <p:nvPr/>
            </p:nvSpPr>
            <p:spPr>
              <a:xfrm>
                <a:off x="572211" y="5644229"/>
                <a:ext cx="27767653" cy="370544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4" name="Agrupar 13">
              <a:extLst>
                <a:ext uri="{FF2B5EF4-FFF2-40B4-BE49-F238E27FC236}">
                  <a16:creationId xmlns:a16="http://schemas.microsoft.com/office/drawing/2014/main" id="{BF6F47B9-97D3-587D-28E6-909A01D21463}"/>
                </a:ext>
              </a:extLst>
            </p:cNvPr>
            <p:cNvGrpSpPr/>
            <p:nvPr/>
          </p:nvGrpSpPr>
          <p:grpSpPr>
            <a:xfrm>
              <a:off x="0" y="0"/>
              <a:ext cx="28844851" cy="4983687"/>
              <a:chOff x="-1" y="5678983"/>
              <a:chExt cx="28844851" cy="4983687"/>
            </a:xfrm>
          </p:grpSpPr>
          <p:sp>
            <p:nvSpPr>
              <p:cNvPr id="31" name="Retângulo 30"/>
              <p:cNvSpPr/>
              <p:nvPr/>
            </p:nvSpPr>
            <p:spPr>
              <a:xfrm>
                <a:off x="5314026" y="8269483"/>
                <a:ext cx="23105879" cy="850804"/>
              </a:xfrm>
              <a:prstGeom prst="rect">
                <a:avLst/>
              </a:prstGeom>
            </p:spPr>
            <p:txBody>
              <a:bodyPr wrap="square" lIns="84067" tIns="42034" rIns="84067" bIns="42034">
                <a:spAutoFit/>
              </a:bodyPr>
              <a:lstStyle/>
              <a:p>
                <a:pPr algn="r"/>
                <a:r>
                  <a:rPr lang="pt-BR" sz="4977" dirty="0">
                    <a:latin typeface="Times New Roman" charset="0"/>
                    <a:ea typeface="Times New Roman" charset="0"/>
                    <a:cs typeface="Times New Roman" charset="0"/>
                  </a:rPr>
                  <a:t>[Nome do autor</a:t>
                </a:r>
                <a:r>
                  <a:rPr lang="pt-BR" sz="4977" baseline="30000" dirty="0">
                    <a:latin typeface="Times New Roman" charset="0"/>
                    <a:ea typeface="Times New Roman" charset="0"/>
                    <a:cs typeface="Times New Roman" charset="0"/>
                  </a:rPr>
                  <a:t>1</a:t>
                </a:r>
                <a:r>
                  <a:rPr lang="pt-BR" sz="4977" dirty="0">
                    <a:latin typeface="Times New Roman" charset="0"/>
                    <a:ea typeface="Times New Roman" charset="0"/>
                    <a:cs typeface="Times New Roman" charset="0"/>
                  </a:rPr>
                  <a:t>,  Nome do autor</a:t>
                </a:r>
                <a:r>
                  <a:rPr lang="pt-BR" sz="4977" baseline="30000" dirty="0">
                    <a:latin typeface="Times New Roman" charset="0"/>
                    <a:ea typeface="Times New Roman" charset="0"/>
                    <a:cs typeface="Times New Roman" charset="0"/>
                  </a:rPr>
                  <a:t>2</a:t>
                </a:r>
                <a:r>
                  <a:rPr lang="pt-BR" sz="4977" dirty="0">
                    <a:latin typeface="Times New Roman" charset="0"/>
                    <a:ea typeface="Times New Roman" charset="0"/>
                    <a:cs typeface="Times New Roman" charset="0"/>
                  </a:rPr>
                  <a:t>, Nome do autor</a:t>
                </a:r>
                <a:r>
                  <a:rPr lang="pt-BR" sz="4977" baseline="30000" dirty="0">
                    <a:latin typeface="Times New Roman" charset="0"/>
                    <a:ea typeface="Times New Roman" charset="0"/>
                    <a:cs typeface="Times New Roman" charset="0"/>
                  </a:rPr>
                  <a:t>3</a:t>
                </a:r>
                <a:r>
                  <a:rPr lang="pt-BR" sz="4977" dirty="0">
                    <a:latin typeface="Times New Roman" charset="0"/>
                    <a:ea typeface="Times New Roman" charset="0"/>
                    <a:cs typeface="Times New Roman" charset="0"/>
                  </a:rPr>
                  <a:t>*</a:t>
                </a:r>
              </a:p>
            </p:txBody>
          </p:sp>
          <p:sp>
            <p:nvSpPr>
              <p:cNvPr id="56" name="Retângulo 5"/>
              <p:cNvSpPr>
                <a:spLocks noChangeArrowheads="1"/>
              </p:cNvSpPr>
              <p:nvPr/>
            </p:nvSpPr>
            <p:spPr bwMode="auto">
              <a:xfrm>
                <a:off x="-1" y="7117482"/>
                <a:ext cx="28800425" cy="850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4067" tIns="42034" rIns="84067" bIns="42034">
                <a:spAutoFit/>
              </a:bodyPr>
              <a:lstStyle>
                <a:lvl1pPr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742950" indent="-285750"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3195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3195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3195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3195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85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pt-BR" sz="4977" b="1" dirty="0">
                    <a:latin typeface="Times New Roman" pitchFamily="18" charset="0"/>
                    <a:cs typeface="Times New Roman" pitchFamily="18" charset="0"/>
                  </a:rPr>
                  <a:t>[TÍTULO DO TRABALHO]</a:t>
                </a:r>
                <a:endParaRPr lang="pt-BR" altLang="pt-BR" sz="4977" b="1" dirty="0">
                  <a:latin typeface="Times New Roman" pitchFamily="18" charset="0"/>
                  <a:ea typeface="Times New Roman" charset="0"/>
                  <a:cs typeface="Times New Roman" pitchFamily="18" charset="0"/>
                </a:endParaRPr>
              </a:p>
            </p:txBody>
          </p:sp>
          <p:sp>
            <p:nvSpPr>
              <p:cNvPr id="2" name="Retângulo 1">
                <a:extLst>
                  <a:ext uri="{FF2B5EF4-FFF2-40B4-BE49-F238E27FC236}">
                    <a16:creationId xmlns:a16="http://schemas.microsoft.com/office/drawing/2014/main" id="{6B0E72C9-EC28-1EFF-647F-2D251F316A56}"/>
                  </a:ext>
                </a:extLst>
              </p:cNvPr>
              <p:cNvSpPr/>
              <p:nvPr/>
            </p:nvSpPr>
            <p:spPr>
              <a:xfrm>
                <a:off x="-1" y="5689420"/>
                <a:ext cx="28844850" cy="4973250"/>
              </a:xfrm>
              <a:prstGeom prst="rect">
                <a:avLst/>
              </a:prstGeom>
              <a:solidFill>
                <a:srgbClr val="03079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" name="Freeform 11">
                <a:extLst>
                  <a:ext uri="{FF2B5EF4-FFF2-40B4-BE49-F238E27FC236}">
                    <a16:creationId xmlns:a16="http://schemas.microsoft.com/office/drawing/2014/main" id="{E0539670-9EB4-AEDF-B06D-8FAEC91587F7}"/>
                  </a:ext>
                </a:extLst>
              </p:cNvPr>
              <p:cNvSpPr/>
              <p:nvPr/>
            </p:nvSpPr>
            <p:spPr>
              <a:xfrm flipH="1">
                <a:off x="0" y="6375737"/>
                <a:ext cx="3240766" cy="4286889"/>
              </a:xfrm>
              <a:custGeom>
                <a:avLst/>
                <a:gdLst/>
                <a:ahLst/>
                <a:cxnLst/>
                <a:rect l="l" t="t" r="r" b="b"/>
                <a:pathLst>
                  <a:path w="1378198" h="2368171">
                    <a:moveTo>
                      <a:pt x="0" y="0"/>
                    </a:moveTo>
                    <a:lnTo>
                      <a:pt x="1378197" y="0"/>
                    </a:lnTo>
                    <a:lnTo>
                      <a:pt x="1378197" y="2368171"/>
                    </a:lnTo>
                    <a:lnTo>
                      <a:pt x="0" y="236817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r="-19216" b="-39586"/>
                </a:stretch>
              </a:blipFill>
            </p:spPr>
          </p:sp>
          <p:sp>
            <p:nvSpPr>
              <p:cNvPr id="7" name="Freeform 2">
                <a:extLst>
                  <a:ext uri="{FF2B5EF4-FFF2-40B4-BE49-F238E27FC236}">
                    <a16:creationId xmlns:a16="http://schemas.microsoft.com/office/drawing/2014/main" id="{092F24F2-1E0B-FD3B-AAEA-0129D1B02A55}"/>
                  </a:ext>
                </a:extLst>
              </p:cNvPr>
              <p:cNvSpPr/>
              <p:nvPr/>
            </p:nvSpPr>
            <p:spPr>
              <a:xfrm>
                <a:off x="23939112" y="5678983"/>
                <a:ext cx="4905738" cy="4983643"/>
              </a:xfrm>
              <a:custGeom>
                <a:avLst/>
                <a:gdLst/>
                <a:ahLst/>
                <a:cxnLst/>
                <a:rect l="l" t="t" r="r" b="b"/>
                <a:pathLst>
                  <a:path w="14722438" h="11101121">
                    <a:moveTo>
                      <a:pt x="0" y="0"/>
                    </a:moveTo>
                    <a:lnTo>
                      <a:pt x="14722438" y="0"/>
                    </a:lnTo>
                    <a:lnTo>
                      <a:pt x="14722438" y="11101122"/>
                    </a:lnTo>
                    <a:lnTo>
                      <a:pt x="0" y="1110112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9489" t="-33622" r="-106834" b="-26085"/>
                </a:stretch>
              </a:blipFill>
            </p:spPr>
          </p:sp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64C565F6-0010-8B50-645D-B033380F23DA}"/>
                  </a:ext>
                </a:extLst>
              </p:cNvPr>
              <p:cNvSpPr/>
              <p:nvPr/>
            </p:nvSpPr>
            <p:spPr>
              <a:xfrm>
                <a:off x="24386715" y="5962588"/>
                <a:ext cx="4320763" cy="4700038"/>
              </a:xfrm>
              <a:custGeom>
                <a:avLst/>
                <a:gdLst/>
                <a:ahLst/>
                <a:cxnLst/>
                <a:rect l="l" t="t" r="r" b="b"/>
                <a:pathLst>
                  <a:path w="6570743" h="7147521">
                    <a:moveTo>
                      <a:pt x="0" y="0"/>
                    </a:moveTo>
                    <a:lnTo>
                      <a:pt x="6570743" y="0"/>
                    </a:lnTo>
                    <a:lnTo>
                      <a:pt x="6570743" y="7147520"/>
                    </a:lnTo>
                    <a:lnTo>
                      <a:pt x="0" y="71475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/>
                </a:stretch>
              </a:blipFill>
            </p:spPr>
          </p:sp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3F6E0169-2734-20C6-F89B-1289C8FE0901}"/>
                  </a:ext>
                </a:extLst>
              </p:cNvPr>
              <p:cNvSpPr/>
              <p:nvPr/>
            </p:nvSpPr>
            <p:spPr>
              <a:xfrm>
                <a:off x="24919325" y="9780873"/>
                <a:ext cx="3255543" cy="459606"/>
              </a:xfrm>
              <a:custGeom>
                <a:avLst/>
                <a:gdLst/>
                <a:ahLst/>
                <a:cxnLst/>
                <a:rect l="l" t="t" r="r" b="b"/>
                <a:pathLst>
                  <a:path w="4950825" h="698940">
                    <a:moveTo>
                      <a:pt x="0" y="0"/>
                    </a:moveTo>
                    <a:lnTo>
                      <a:pt x="4950825" y="0"/>
                    </a:lnTo>
                    <a:lnTo>
                      <a:pt x="4950825" y="698940"/>
                    </a:lnTo>
                    <a:lnTo>
                      <a:pt x="0" y="69894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/>
                </a:stretch>
              </a:blipFill>
            </p:spPr>
          </p:sp>
          <p:sp>
            <p:nvSpPr>
              <p:cNvPr id="11" name="Freeform 2">
                <a:extLst>
                  <a:ext uri="{FF2B5EF4-FFF2-40B4-BE49-F238E27FC236}">
                    <a16:creationId xmlns:a16="http://schemas.microsoft.com/office/drawing/2014/main" id="{DE700EB7-0FEB-4C8D-29E8-D0039E3045DD}"/>
                  </a:ext>
                </a:extLst>
              </p:cNvPr>
              <p:cNvSpPr/>
              <p:nvPr/>
            </p:nvSpPr>
            <p:spPr>
              <a:xfrm>
                <a:off x="5219692" y="5694231"/>
                <a:ext cx="17405452" cy="4968395"/>
              </a:xfrm>
              <a:custGeom>
                <a:avLst/>
                <a:gdLst/>
                <a:ahLst/>
                <a:cxnLst/>
                <a:rect l="l" t="t" r="r" b="b"/>
                <a:pathLst>
                  <a:path w="17405452" h="13124188">
                    <a:moveTo>
                      <a:pt x="0" y="0"/>
                    </a:moveTo>
                    <a:lnTo>
                      <a:pt x="17405452" y="0"/>
                    </a:lnTo>
                    <a:lnTo>
                      <a:pt x="17405452" y="13124188"/>
                    </a:lnTo>
                    <a:lnTo>
                      <a:pt x="0" y="1312418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4809" t="-23861" r="-4809" b="-164153"/>
                </a:stretch>
              </a:blipFill>
            </p:spPr>
          </p:sp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070EC2A2-1261-8B0E-10F0-681E013E6439}"/>
                  </a:ext>
                </a:extLst>
              </p:cNvPr>
              <p:cNvSpPr/>
              <p:nvPr/>
            </p:nvSpPr>
            <p:spPr>
              <a:xfrm>
                <a:off x="9776138" y="6612118"/>
                <a:ext cx="9248145" cy="3314730"/>
              </a:xfrm>
              <a:custGeom>
                <a:avLst/>
                <a:gdLst/>
                <a:ahLst/>
                <a:cxnLst/>
                <a:rect l="l" t="t" r="r" b="b"/>
                <a:pathLst>
                  <a:path w="4152460" h="1588334">
                    <a:moveTo>
                      <a:pt x="0" y="0"/>
                    </a:moveTo>
                    <a:lnTo>
                      <a:pt x="4152460" y="0"/>
                    </a:lnTo>
                    <a:lnTo>
                      <a:pt x="4152460" y="1588334"/>
                    </a:lnTo>
                    <a:lnTo>
                      <a:pt x="0" y="158833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/>
                <a:stretch>
                  <a:fillRect/>
                </a:stretch>
              </a:blipFill>
            </p:spPr>
          </p:sp>
        </p:grpSp>
      </p:grpSp>
      <p:sp>
        <p:nvSpPr>
          <p:cNvPr id="32" name="Retângulo 31"/>
          <p:cNvSpPr/>
          <p:nvPr/>
        </p:nvSpPr>
        <p:spPr>
          <a:xfrm>
            <a:off x="879945" y="11872704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a sua introdução.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6" name="Retângulo Arredondado 35"/>
          <p:cNvSpPr/>
          <p:nvPr/>
        </p:nvSpPr>
        <p:spPr>
          <a:xfrm>
            <a:off x="835542" y="10950642"/>
            <a:ext cx="13082667" cy="941315"/>
          </a:xfrm>
          <a:prstGeom prst="roundRect">
            <a:avLst/>
          </a:prstGeom>
          <a:solidFill>
            <a:srgbClr val="030791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INTRODUÇÃO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9828684" y="26806782"/>
            <a:ext cx="8783767" cy="536231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endParaRPr lang="pt-BR" sz="2933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90E92CC-4D99-772D-F95C-9922018EA884}"/>
              </a:ext>
            </a:extLst>
          </p:cNvPr>
          <p:cNvSpPr txBox="1"/>
          <p:nvPr/>
        </p:nvSpPr>
        <p:spPr>
          <a:xfrm>
            <a:off x="21265922" y="3619102"/>
            <a:ext cx="184731" cy="11994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7194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27DFA24-B693-47DF-B8AE-4DC5518245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8330" y="41306534"/>
            <a:ext cx="4515547" cy="911209"/>
          </a:xfrm>
          <a:prstGeom prst="rect">
            <a:avLst/>
          </a:prstGeom>
        </p:spPr>
      </p:pic>
      <p:sp>
        <p:nvSpPr>
          <p:cNvPr id="17" name="Retângulo 16">
            <a:extLst>
              <a:ext uri="{FF2B5EF4-FFF2-40B4-BE49-F238E27FC236}">
                <a16:creationId xmlns:a16="http://schemas.microsoft.com/office/drawing/2014/main" id="{83ED6E66-B62A-302E-19DA-397A91579B36}"/>
              </a:ext>
            </a:extLst>
          </p:cNvPr>
          <p:cNvSpPr/>
          <p:nvPr/>
        </p:nvSpPr>
        <p:spPr>
          <a:xfrm>
            <a:off x="3984441" y="4822455"/>
            <a:ext cx="20831539" cy="761997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ctr"/>
            <a:r>
              <a:rPr lang="pt-BR" sz="4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I</a:t>
            </a: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Mostra de Práticas Exitosas em Enfermagem e Saúde 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DEE4F655-2FD3-8FD5-103F-43021025FB80}"/>
              </a:ext>
            </a:extLst>
          </p:cNvPr>
          <p:cNvSpPr/>
          <p:nvPr/>
        </p:nvSpPr>
        <p:spPr>
          <a:xfrm>
            <a:off x="885631" y="6362950"/>
            <a:ext cx="27073588" cy="823553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ctr"/>
            <a:r>
              <a:rPr lang="pt-BR" sz="4800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ADICIONE AQUI O TÍTULO DO RESUMO (CENTRALIZADO)</a:t>
            </a:r>
          </a:p>
        </p:txBody>
      </p:sp>
      <p:sp>
        <p:nvSpPr>
          <p:cNvPr id="21" name="TextBox 9">
            <a:extLst>
              <a:ext uri="{FF2B5EF4-FFF2-40B4-BE49-F238E27FC236}">
                <a16:creationId xmlns:a16="http://schemas.microsoft.com/office/drawing/2014/main" id="{519AB83F-0D9F-50C3-A2DA-C2F55143EA6A}"/>
              </a:ext>
            </a:extLst>
          </p:cNvPr>
          <p:cNvSpPr txBox="1"/>
          <p:nvPr/>
        </p:nvSpPr>
        <p:spPr>
          <a:xfrm>
            <a:off x="637343" y="7953235"/>
            <a:ext cx="27637387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Maria </a:t>
            </a:r>
            <a:r>
              <a:rPr lang="en-US" sz="4000" dirty="0" err="1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Fulana</a:t>
            </a: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 da Silva (</a:t>
            </a:r>
            <a:r>
              <a:rPr lang="en-US" sz="4000" dirty="0" err="1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Relatora</a:t>
            </a: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)1, João Francisco José (Autor)1, Ana Maria Machado Borges (</a:t>
            </a:r>
            <a:r>
              <a:rPr lang="en-US" sz="4000" dirty="0" err="1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Orientadora</a:t>
            </a: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)2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E53B5766-8A82-0721-260D-62BC6633D7DE}"/>
              </a:ext>
            </a:extLst>
          </p:cNvPr>
          <p:cNvSpPr txBox="1"/>
          <p:nvPr/>
        </p:nvSpPr>
        <p:spPr>
          <a:xfrm>
            <a:off x="502687" y="9042925"/>
            <a:ext cx="27637387" cy="1046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3400" dirty="0">
                <a:ea typeface="Calibri (MS)"/>
                <a:cs typeface="Calibri (MS)"/>
                <a:sym typeface="Calibri (MS)"/>
              </a:rPr>
              <a:t>1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Acadêmicos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de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Enfermagem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Centro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Universitário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Dr.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Leão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Sampaio (UNILEÃO) - Juazeiro do Norte,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Ceará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Brasil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</a:t>
            </a:r>
          </a:p>
          <a:p>
            <a:pPr algn="r">
              <a:spcBef>
                <a:spcPct val="0"/>
              </a:spcBef>
            </a:pPr>
            <a:r>
              <a:rPr lang="en-US" sz="3400" dirty="0">
                <a:ea typeface="Calibri (MS)"/>
                <a:cs typeface="Calibri (MS)"/>
                <a:sym typeface="Calibri (MS)"/>
              </a:rPr>
              <a:t>2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Docente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do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Curso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de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Enfermagem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Centro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Universitário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Dr.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Leão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Sampaio (UNILEÃO) - Juazeiro do Norte,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Ceará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Brasil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</a:t>
            </a:r>
          </a:p>
        </p:txBody>
      </p:sp>
      <p:sp>
        <p:nvSpPr>
          <p:cNvPr id="25" name="Retângulo Arredondado 24">
            <a:extLst>
              <a:ext uri="{FF2B5EF4-FFF2-40B4-BE49-F238E27FC236}">
                <a16:creationId xmlns:a16="http://schemas.microsoft.com/office/drawing/2014/main" id="{A9E0530B-B0B1-047D-6157-35DDAB3D910A}"/>
              </a:ext>
            </a:extLst>
          </p:cNvPr>
          <p:cNvSpPr/>
          <p:nvPr/>
        </p:nvSpPr>
        <p:spPr>
          <a:xfrm>
            <a:off x="14882217" y="10931389"/>
            <a:ext cx="13105647" cy="941315"/>
          </a:xfrm>
          <a:prstGeom prst="roundRect">
            <a:avLst/>
          </a:prstGeom>
          <a:solidFill>
            <a:srgbClr val="030791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DESCRIÇÃO DA EXPERIÊNCIA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6" name="Retângulo Arredondado 25">
            <a:extLst>
              <a:ext uri="{FF2B5EF4-FFF2-40B4-BE49-F238E27FC236}">
                <a16:creationId xmlns:a16="http://schemas.microsoft.com/office/drawing/2014/main" id="{78E4649D-8BF6-71E9-67D7-064DF73AE7B7}"/>
              </a:ext>
            </a:extLst>
          </p:cNvPr>
          <p:cNvSpPr/>
          <p:nvPr/>
        </p:nvSpPr>
        <p:spPr>
          <a:xfrm>
            <a:off x="827840" y="20127817"/>
            <a:ext cx="13082667" cy="941315"/>
          </a:xfrm>
          <a:prstGeom prst="roundRect">
            <a:avLst/>
          </a:prstGeom>
          <a:solidFill>
            <a:srgbClr val="030791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OBJETIVO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8" name="Retângulo Arredondado 27">
            <a:extLst>
              <a:ext uri="{FF2B5EF4-FFF2-40B4-BE49-F238E27FC236}">
                <a16:creationId xmlns:a16="http://schemas.microsoft.com/office/drawing/2014/main" id="{6D5890C8-AD99-1A0D-9BD0-9632F3C9D95A}"/>
              </a:ext>
            </a:extLst>
          </p:cNvPr>
          <p:cNvSpPr/>
          <p:nvPr/>
        </p:nvSpPr>
        <p:spPr>
          <a:xfrm>
            <a:off x="879945" y="23845063"/>
            <a:ext cx="13082667" cy="941315"/>
          </a:xfrm>
          <a:prstGeom prst="roundRect">
            <a:avLst/>
          </a:prstGeom>
          <a:solidFill>
            <a:srgbClr val="030791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MÉTODO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575732B1-36BF-D9C5-ADE9-691E3073B46B}"/>
              </a:ext>
            </a:extLst>
          </p:cNvPr>
          <p:cNvSpPr/>
          <p:nvPr/>
        </p:nvSpPr>
        <p:spPr>
          <a:xfrm>
            <a:off x="835542" y="21150940"/>
            <a:ext cx="13030562" cy="2023881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Adicione aqui o seu objetivo</a:t>
            </a: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B427DA1D-6F44-E839-88B5-D44757EE74BB}"/>
              </a:ext>
            </a:extLst>
          </p:cNvPr>
          <p:cNvSpPr/>
          <p:nvPr/>
        </p:nvSpPr>
        <p:spPr>
          <a:xfrm>
            <a:off x="894171" y="24786378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o seu método/metodologia.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4" name="Retângulo Arredondado 33">
            <a:extLst>
              <a:ext uri="{FF2B5EF4-FFF2-40B4-BE49-F238E27FC236}">
                <a16:creationId xmlns:a16="http://schemas.microsoft.com/office/drawing/2014/main" id="{A01DC7C2-F784-D236-8B1D-27EE44D512E6}"/>
              </a:ext>
            </a:extLst>
          </p:cNvPr>
          <p:cNvSpPr/>
          <p:nvPr/>
        </p:nvSpPr>
        <p:spPr>
          <a:xfrm>
            <a:off x="14713098" y="27942107"/>
            <a:ext cx="13105647" cy="941315"/>
          </a:xfrm>
          <a:prstGeom prst="roundRect">
            <a:avLst/>
          </a:prstGeom>
          <a:solidFill>
            <a:srgbClr val="030791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CONSIDERAÇÕES FINAIS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7ED1B4CA-F66F-8FBC-381B-E095C835EFD3}"/>
              </a:ext>
            </a:extLst>
          </p:cNvPr>
          <p:cNvSpPr/>
          <p:nvPr/>
        </p:nvSpPr>
        <p:spPr>
          <a:xfrm>
            <a:off x="14882217" y="11891957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a descrição da sua experiência.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7A42BC41-3E6E-1833-1B4F-3B5604205698}"/>
              </a:ext>
            </a:extLst>
          </p:cNvPr>
          <p:cNvSpPr/>
          <p:nvPr/>
        </p:nvSpPr>
        <p:spPr>
          <a:xfrm>
            <a:off x="14713741" y="28877236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a descrição da sua experiência.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40" name="Retângulo Arredondado 39">
            <a:extLst>
              <a:ext uri="{FF2B5EF4-FFF2-40B4-BE49-F238E27FC236}">
                <a16:creationId xmlns:a16="http://schemas.microsoft.com/office/drawing/2014/main" id="{47C666BA-CF8C-B1DA-47EE-5B90BD3DD55B}"/>
              </a:ext>
            </a:extLst>
          </p:cNvPr>
          <p:cNvSpPr/>
          <p:nvPr/>
        </p:nvSpPr>
        <p:spPr>
          <a:xfrm>
            <a:off x="894171" y="36331924"/>
            <a:ext cx="26924574" cy="945217"/>
          </a:xfrm>
          <a:prstGeom prst="roundRect">
            <a:avLst/>
          </a:prstGeom>
          <a:solidFill>
            <a:srgbClr val="030791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REFERÊNCIAS BIBLIOGRÁFICAS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E0C8C841-6EBA-81B8-99CE-501D2A8E98A3}"/>
              </a:ext>
            </a:extLst>
          </p:cNvPr>
          <p:cNvSpPr/>
          <p:nvPr/>
        </p:nvSpPr>
        <p:spPr>
          <a:xfrm>
            <a:off x="879945" y="37297034"/>
            <a:ext cx="26924574" cy="1808438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ANVISA. Agência Nacional de Vigilância Sanitária. Medidas de Prevenção de Infecção Relacionada à Assistência à Saúde. Série Segurança do Paciente e Qualidade em Serviços de Saúde. Brasília –DF. 2017.  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BRASIL. Agência Nacional de Vigilância Sanitária. Medidas de Prevenção de Infecção Relacionada à Assistência à Saúde. 1.ed. Brasília, 2017. </a:t>
            </a:r>
            <a:endParaRPr lang="en-US" sz="28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490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1460</TotalTime>
  <Words>282</Words>
  <Application>Microsoft Macintosh PowerPoint</Application>
  <PresentationFormat>Personalizar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Jeanne</dc:creator>
  <cp:lastModifiedBy>Hercules Pereira Coelho</cp:lastModifiedBy>
  <cp:revision>71</cp:revision>
  <cp:lastPrinted>2015-09-23T14:05:37Z</cp:lastPrinted>
  <dcterms:created xsi:type="dcterms:W3CDTF">2015-09-22T23:30:31Z</dcterms:created>
  <dcterms:modified xsi:type="dcterms:W3CDTF">2025-02-25T22:08:09Z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96783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