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7FA5"/>
    <a:srgbClr val="7FAAD5"/>
    <a:srgbClr val="F3ED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5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998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82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648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72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774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708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4621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9534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7606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241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3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89626-ECDF-504E-AF66-AF88EFFEE729}" type="datetimeFigureOut">
              <a:rPr lang="pt-BR" smtClean="0"/>
              <a:t>01/04/2024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842BA-ABFB-2E4D-B70F-985FF95FB1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811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Agrupar 15">
            <a:extLst>
              <a:ext uri="{FF2B5EF4-FFF2-40B4-BE49-F238E27FC236}">
                <a16:creationId xmlns:a16="http://schemas.microsoft.com/office/drawing/2014/main" id="{D5179F19-4580-4B84-1FA7-AAC7417C7189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9" name="Agrupar 8">
              <a:extLst>
                <a:ext uri="{FF2B5EF4-FFF2-40B4-BE49-F238E27FC236}">
                  <a16:creationId xmlns:a16="http://schemas.microsoft.com/office/drawing/2014/main" id="{15E83D2D-146A-549F-7E29-37AC036E4C28}"/>
                </a:ext>
              </a:extLst>
            </p:cNvPr>
            <p:cNvGrpSpPr/>
            <p:nvPr/>
          </p:nvGrpSpPr>
          <p:grpSpPr>
            <a:xfrm>
              <a:off x="0" y="0"/>
              <a:ext cx="12192000" cy="6858000"/>
              <a:chOff x="0" y="0"/>
              <a:chExt cx="12192000" cy="6858000"/>
            </a:xfrm>
          </p:grpSpPr>
          <p:pic>
            <p:nvPicPr>
              <p:cNvPr id="5" name="Imagem 4">
                <a:extLst>
                  <a:ext uri="{FF2B5EF4-FFF2-40B4-BE49-F238E27FC236}">
                    <a16:creationId xmlns:a16="http://schemas.microsoft.com/office/drawing/2014/main" id="{D6235B56-D2A3-DCF9-65C7-03F35B4C12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id="{A31D09BA-A0F7-F791-1C65-369E3EBC4832}"/>
                  </a:ext>
                </a:extLst>
              </p:cNvPr>
              <p:cNvSpPr/>
              <p:nvPr/>
            </p:nvSpPr>
            <p:spPr>
              <a:xfrm>
                <a:off x="1168400" y="1866900"/>
                <a:ext cx="4762500" cy="2362200"/>
              </a:xfrm>
              <a:prstGeom prst="rect">
                <a:avLst/>
              </a:prstGeom>
              <a:solidFill>
                <a:srgbClr val="F3EDE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EA01335E-5ADE-A737-4BBD-F89D773D31CB}"/>
                  </a:ext>
                </a:extLst>
              </p:cNvPr>
              <p:cNvSpPr/>
              <p:nvPr/>
            </p:nvSpPr>
            <p:spPr>
              <a:xfrm>
                <a:off x="1296785" y="5486400"/>
                <a:ext cx="6678815" cy="736600"/>
              </a:xfrm>
              <a:prstGeom prst="rect">
                <a:avLst/>
              </a:prstGeom>
              <a:solidFill>
                <a:srgbClr val="F3EDE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8" name="Retângulo 7">
                <a:extLst>
                  <a:ext uri="{FF2B5EF4-FFF2-40B4-BE49-F238E27FC236}">
                    <a16:creationId xmlns:a16="http://schemas.microsoft.com/office/drawing/2014/main" id="{912CA73B-270D-9D7A-3734-EE910FE50098}"/>
                  </a:ext>
                </a:extLst>
              </p:cNvPr>
              <p:cNvSpPr/>
              <p:nvPr/>
            </p:nvSpPr>
            <p:spPr>
              <a:xfrm>
                <a:off x="9690099" y="5645150"/>
                <a:ext cx="2225675" cy="577850"/>
              </a:xfrm>
              <a:prstGeom prst="rect">
                <a:avLst/>
              </a:prstGeom>
              <a:solidFill>
                <a:srgbClr val="F3EDE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13" name="Imagem 12">
              <a:extLst>
                <a:ext uri="{FF2B5EF4-FFF2-40B4-BE49-F238E27FC236}">
                  <a16:creationId xmlns:a16="http://schemas.microsoft.com/office/drawing/2014/main" id="{226DFDD0-C7F1-BE73-A05D-64F78091503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9174" t="28198" r="50826" b="36437"/>
            <a:stretch/>
          </p:blipFill>
          <p:spPr>
            <a:xfrm>
              <a:off x="410710" y="55591"/>
              <a:ext cx="2422431" cy="1204738"/>
            </a:xfrm>
            <a:prstGeom prst="rect">
              <a:avLst/>
            </a:prstGeom>
          </p:spPr>
        </p:pic>
      </p:grp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3F7B59F4-46A0-BA6B-55D5-E0D4D8922B3D}"/>
              </a:ext>
            </a:extLst>
          </p:cNvPr>
          <p:cNvGrpSpPr/>
          <p:nvPr/>
        </p:nvGrpSpPr>
        <p:grpSpPr>
          <a:xfrm>
            <a:off x="4976812" y="6260595"/>
            <a:ext cx="7039177" cy="472024"/>
            <a:chOff x="4976812" y="6260595"/>
            <a:chExt cx="7039177" cy="472024"/>
          </a:xfrm>
        </p:grpSpPr>
        <p:pic>
          <p:nvPicPr>
            <p:cNvPr id="18" name="Imagem 17">
              <a:extLst>
                <a:ext uri="{FF2B5EF4-FFF2-40B4-BE49-F238E27FC236}">
                  <a16:creationId xmlns:a16="http://schemas.microsoft.com/office/drawing/2014/main" id="{770AD898-0CD9-C0E9-9CB9-4890B0C9A3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619" t="79764" r="33292" b="10439"/>
            <a:stretch/>
          </p:blipFill>
          <p:spPr>
            <a:xfrm>
              <a:off x="4976812" y="6260595"/>
              <a:ext cx="4975224" cy="472024"/>
            </a:xfrm>
            <a:prstGeom prst="rect">
              <a:avLst/>
            </a:prstGeom>
          </p:spPr>
        </p:pic>
        <p:pic>
          <p:nvPicPr>
            <p:cNvPr id="19" name="Imagem 18">
              <a:extLst>
                <a:ext uri="{FF2B5EF4-FFF2-40B4-BE49-F238E27FC236}">
                  <a16:creationId xmlns:a16="http://schemas.microsoft.com/office/drawing/2014/main" id="{51AAFFAD-040A-16BA-85D8-39F9B568E3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0044113" y="6301232"/>
              <a:ext cx="1971876" cy="385803"/>
            </a:xfrm>
            <a:prstGeom prst="rect">
              <a:avLst/>
            </a:prstGeom>
          </p:spPr>
        </p:pic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6BE60B42-7188-2E5B-1141-6857C58EFE75}"/>
              </a:ext>
            </a:extLst>
          </p:cNvPr>
          <p:cNvSpPr txBox="1"/>
          <p:nvPr/>
        </p:nvSpPr>
        <p:spPr>
          <a:xfrm>
            <a:off x="210239" y="2848462"/>
            <a:ext cx="66788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TÍTULO DO RESUMO</a:t>
            </a:r>
          </a:p>
          <a:p>
            <a:pPr algn="ctr"/>
            <a:r>
              <a:rPr lang="pt-BR" sz="2800" dirty="0"/>
              <a:t>(CENTRALIZADO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1847C7B-7DA8-E0A8-9935-A49BC26A9A9D}"/>
              </a:ext>
            </a:extLst>
          </p:cNvPr>
          <p:cNvSpPr txBox="1"/>
          <p:nvPr/>
        </p:nvSpPr>
        <p:spPr>
          <a:xfrm>
            <a:off x="210241" y="4648631"/>
            <a:ext cx="6678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Maria Fulana da Silva (Relatora)</a:t>
            </a:r>
            <a:r>
              <a:rPr lang="pt-BR" b="1" baseline="30000" dirty="0"/>
              <a:t>1</a:t>
            </a:r>
            <a:r>
              <a:rPr lang="pt-BR" b="1" dirty="0"/>
              <a:t>, João Francisco José (Autor)</a:t>
            </a:r>
            <a:r>
              <a:rPr lang="pt-BR" b="1" baseline="30000" dirty="0"/>
              <a:t>1</a:t>
            </a:r>
            <a:r>
              <a:rPr lang="pt-BR" b="1" dirty="0"/>
              <a:t>, Ana Maria Machado Borges (Orientadora)</a:t>
            </a:r>
            <a:r>
              <a:rPr lang="pt-BR" b="1" baseline="30000" dirty="0"/>
              <a:t>2</a:t>
            </a:r>
            <a:endParaRPr lang="pt-BR" baseline="300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CA9CC76-5906-AF87-5BAA-9AA1072E2E21}"/>
              </a:ext>
            </a:extLst>
          </p:cNvPr>
          <p:cNvSpPr txBox="1"/>
          <p:nvPr/>
        </p:nvSpPr>
        <p:spPr>
          <a:xfrm>
            <a:off x="1730080" y="1299096"/>
            <a:ext cx="3639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APRESENTAÇÃO </a:t>
            </a:r>
          </a:p>
          <a:p>
            <a:pPr algn="ctr"/>
            <a:r>
              <a:rPr lang="pt-BR" sz="2000" b="1" dirty="0"/>
              <a:t>MODALIDADE PÔSTER DIGITAL</a:t>
            </a:r>
            <a:endParaRPr lang="pt-BR" sz="2000" baseline="30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A5CA8E1-06C8-93B0-5C40-EF14B8FCA0B4}"/>
              </a:ext>
            </a:extLst>
          </p:cNvPr>
          <p:cNvSpPr txBox="1"/>
          <p:nvPr/>
        </p:nvSpPr>
        <p:spPr>
          <a:xfrm>
            <a:off x="410710" y="5697659"/>
            <a:ext cx="116052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600" dirty="0"/>
              <a:t>1 Acadêmicos de Enfermagem. Centro Universitário Dr. Leão Sampaio - UNILEÃO. Juazeiro do Norte, Ceará, Brasil.   </a:t>
            </a:r>
          </a:p>
          <a:p>
            <a:pPr algn="just"/>
            <a:r>
              <a:rPr lang="pt-BR" sz="1600" dirty="0"/>
              <a:t>2 Docente do Curso de Enfermagem. Centro Universitário Dr. Leão Sampaio - UNILEÃO. Juazeiro do Norte, Ceará, Brasil. </a:t>
            </a:r>
          </a:p>
        </p:txBody>
      </p:sp>
    </p:spTree>
    <p:extLst>
      <p:ext uri="{BB962C8B-B14F-4D97-AF65-F5344CB8AC3E}">
        <p14:creationId xmlns:p14="http://schemas.microsoft.com/office/powerpoint/2010/main" val="326293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A10F2E6D-B6A5-33F1-6699-855DEB6C8021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INTRODUÇÃO</a:t>
            </a:r>
          </a:p>
        </p:txBody>
      </p:sp>
      <p:sp>
        <p:nvSpPr>
          <p:cNvPr id="2" name="Retângulo Arredondado 1">
            <a:extLst>
              <a:ext uri="{FF2B5EF4-FFF2-40B4-BE49-F238E27FC236}">
                <a16:creationId xmlns:a16="http://schemas.microsoft.com/office/drawing/2014/main" id="{AA5EAAC8-40F3-94E2-6222-F0243A0C4155}"/>
              </a:ext>
            </a:extLst>
          </p:cNvPr>
          <p:cNvSpPr/>
          <p:nvPr/>
        </p:nvSpPr>
        <p:spPr>
          <a:xfrm>
            <a:off x="569628" y="4556001"/>
            <a:ext cx="1131757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44702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35D87240-0C87-E939-654E-74F6C5EF7C7D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MÉTODOS</a:t>
            </a:r>
          </a:p>
        </p:txBody>
      </p:sp>
    </p:spTree>
    <p:extLst>
      <p:ext uri="{BB962C8B-B14F-4D97-AF65-F5344CB8AC3E}">
        <p14:creationId xmlns:p14="http://schemas.microsoft.com/office/powerpoint/2010/main" val="12013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96A2B3D7-2007-D105-8476-4DFD52201CBD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RESULTADOS E DISCUSSÃO</a:t>
            </a:r>
          </a:p>
        </p:txBody>
      </p:sp>
      <p:sp>
        <p:nvSpPr>
          <p:cNvPr id="5" name="Retângulo Arredondado 4">
            <a:extLst>
              <a:ext uri="{FF2B5EF4-FFF2-40B4-BE49-F238E27FC236}">
                <a16:creationId xmlns:a16="http://schemas.microsoft.com/office/drawing/2014/main" id="{4AFB5362-8757-B87C-9EC3-F9D2AD52A33D}"/>
              </a:ext>
            </a:extLst>
          </p:cNvPr>
          <p:cNvSpPr/>
          <p:nvPr/>
        </p:nvSpPr>
        <p:spPr>
          <a:xfrm>
            <a:off x="569628" y="4031346"/>
            <a:ext cx="1131757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CONCLUSÃO OU 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2660921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51AAFFAD-040A-16BA-85D8-39F9B568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68065" y="6403745"/>
            <a:ext cx="1447923" cy="2832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7D22578-3535-9CB6-EFC2-A9A0E7DC077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" r="96811"/>
          <a:stretch/>
        </p:blipFill>
        <p:spPr>
          <a:xfrm>
            <a:off x="-36480" y="0"/>
            <a:ext cx="288004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55813EB-75F1-09A2-DDBE-33199CCE1F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5F0E6"/>
              </a:clrFrom>
              <a:clrTo>
                <a:srgbClr val="F5F0E6">
                  <a:alpha val="0"/>
                </a:srgbClr>
              </a:clrTo>
            </a:clrChange>
          </a:blip>
          <a:srcRect l="9174" t="28198" r="50826" b="36437"/>
          <a:stretch/>
        </p:blipFill>
        <p:spPr>
          <a:xfrm>
            <a:off x="10276218" y="80577"/>
            <a:ext cx="1739770" cy="865234"/>
          </a:xfrm>
          <a:prstGeom prst="rect">
            <a:avLst/>
          </a:prstGeom>
        </p:spPr>
      </p:pic>
      <p:sp>
        <p:nvSpPr>
          <p:cNvPr id="4" name="Retângulo Arredondado 3">
            <a:extLst>
              <a:ext uri="{FF2B5EF4-FFF2-40B4-BE49-F238E27FC236}">
                <a16:creationId xmlns:a16="http://schemas.microsoft.com/office/drawing/2014/main" id="{82805F66-A73D-ABB9-B2B4-68CA5D679850}"/>
              </a:ext>
            </a:extLst>
          </p:cNvPr>
          <p:cNvSpPr/>
          <p:nvPr/>
        </p:nvSpPr>
        <p:spPr>
          <a:xfrm>
            <a:off x="569628" y="281306"/>
            <a:ext cx="9383842" cy="544583"/>
          </a:xfrm>
          <a:prstGeom prst="roundRect">
            <a:avLst/>
          </a:prstGeom>
          <a:solidFill>
            <a:srgbClr val="F3ED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ysClr val="windowText" lastClr="000000"/>
                </a:solidFill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2065018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6235B56-D2A3-DCF9-65C7-03F35B4C1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744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</TotalTime>
  <Words>91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Hercules Pereira Coelho</dc:creator>
  <cp:lastModifiedBy>anamachadoborges16@gmail.com</cp:lastModifiedBy>
  <cp:revision>7</cp:revision>
  <dcterms:created xsi:type="dcterms:W3CDTF">2024-03-01T18:54:07Z</dcterms:created>
  <dcterms:modified xsi:type="dcterms:W3CDTF">2024-04-01T11:45:16Z</dcterms:modified>
</cp:coreProperties>
</file>