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3EDE1"/>
    <a:srgbClr val="7FAAD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8"/>
    <p:restoredTop sz="94665"/>
  </p:normalViewPr>
  <p:slideViewPr>
    <p:cSldViewPr snapToGrid="0">
      <p:cViewPr varScale="1">
        <p:scale>
          <a:sx n="78" d="100"/>
          <a:sy n="78" d="100"/>
        </p:scale>
        <p:origin x="850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F89626-ECDF-504E-AF66-AF88EFFEE729}" type="datetimeFigureOut">
              <a:rPr lang="pt-BR" smtClean="0"/>
              <a:t>01/04/2024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4842BA-ABFB-2E4D-B70F-985FF95FB1C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159983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F89626-ECDF-504E-AF66-AF88EFFEE729}" type="datetimeFigureOut">
              <a:rPr lang="pt-BR" smtClean="0"/>
              <a:t>01/04/2024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4842BA-ABFB-2E4D-B70F-985FF95FB1C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058238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F89626-ECDF-504E-AF66-AF88EFFEE729}" type="datetimeFigureOut">
              <a:rPr lang="pt-BR" smtClean="0"/>
              <a:t>01/04/2024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4842BA-ABFB-2E4D-B70F-985FF95FB1C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264864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F89626-ECDF-504E-AF66-AF88EFFEE729}" type="datetimeFigureOut">
              <a:rPr lang="pt-BR" smtClean="0"/>
              <a:t>01/04/2024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4842BA-ABFB-2E4D-B70F-985FF95FB1C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907271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F89626-ECDF-504E-AF66-AF88EFFEE729}" type="datetimeFigureOut">
              <a:rPr lang="pt-BR" smtClean="0"/>
              <a:t>01/04/2024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4842BA-ABFB-2E4D-B70F-985FF95FB1C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077426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F89626-ECDF-504E-AF66-AF88EFFEE729}" type="datetimeFigureOut">
              <a:rPr lang="pt-BR" smtClean="0"/>
              <a:t>01/04/2024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4842BA-ABFB-2E4D-B70F-985FF95FB1C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447080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F89626-ECDF-504E-AF66-AF88EFFEE729}" type="datetimeFigureOut">
              <a:rPr lang="pt-BR" smtClean="0"/>
              <a:t>01/04/2024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4842BA-ABFB-2E4D-B70F-985FF95FB1C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546213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F89626-ECDF-504E-AF66-AF88EFFEE729}" type="datetimeFigureOut">
              <a:rPr lang="pt-BR" smtClean="0"/>
              <a:t>01/04/2024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4842BA-ABFB-2E4D-B70F-985FF95FB1C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495343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F89626-ECDF-504E-AF66-AF88EFFEE729}" type="datetimeFigureOut">
              <a:rPr lang="pt-BR" smtClean="0"/>
              <a:t>01/04/2024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4842BA-ABFB-2E4D-B70F-985FF95FB1C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976065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F89626-ECDF-504E-AF66-AF88EFFEE729}" type="datetimeFigureOut">
              <a:rPr lang="pt-BR" smtClean="0"/>
              <a:t>01/04/2024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4842BA-ABFB-2E4D-B70F-985FF95FB1C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024153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F89626-ECDF-504E-AF66-AF88EFFEE729}" type="datetimeFigureOut">
              <a:rPr lang="pt-BR" smtClean="0"/>
              <a:t>01/04/2024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4842BA-ABFB-2E4D-B70F-985FF95FB1C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55368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F89626-ECDF-504E-AF66-AF88EFFEE729}" type="datetimeFigureOut">
              <a:rPr lang="pt-BR" smtClean="0"/>
              <a:t>01/04/2024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4842BA-ABFB-2E4D-B70F-985FF95FB1C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681191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Agrupar 8">
            <a:extLst>
              <a:ext uri="{FF2B5EF4-FFF2-40B4-BE49-F238E27FC236}">
                <a16:creationId xmlns:a16="http://schemas.microsoft.com/office/drawing/2014/main" id="{15E83D2D-146A-549F-7E29-37AC036E4C28}"/>
              </a:ext>
            </a:extLst>
          </p:cNvPr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pic>
          <p:nvPicPr>
            <p:cNvPr id="5" name="Imagem 4">
              <a:extLst>
                <a:ext uri="{FF2B5EF4-FFF2-40B4-BE49-F238E27FC236}">
                  <a16:creationId xmlns:a16="http://schemas.microsoft.com/office/drawing/2014/main" id="{D6235B56-D2A3-DCF9-65C7-03F35B4C12F3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0" y="0"/>
              <a:ext cx="12192000" cy="6858000"/>
            </a:xfrm>
            <a:prstGeom prst="rect">
              <a:avLst/>
            </a:prstGeom>
          </p:spPr>
        </p:pic>
        <p:sp>
          <p:nvSpPr>
            <p:cNvPr id="6" name="Retângulo 5">
              <a:extLst>
                <a:ext uri="{FF2B5EF4-FFF2-40B4-BE49-F238E27FC236}">
                  <a16:creationId xmlns:a16="http://schemas.microsoft.com/office/drawing/2014/main" id="{A31D09BA-A0F7-F791-1C65-369E3EBC4832}"/>
                </a:ext>
              </a:extLst>
            </p:cNvPr>
            <p:cNvSpPr/>
            <p:nvPr/>
          </p:nvSpPr>
          <p:spPr>
            <a:xfrm>
              <a:off x="1168400" y="1866900"/>
              <a:ext cx="4762500" cy="2362200"/>
            </a:xfrm>
            <a:prstGeom prst="rect">
              <a:avLst/>
            </a:prstGeom>
            <a:solidFill>
              <a:srgbClr val="F3EDE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/>
            </a:p>
          </p:txBody>
        </p:sp>
        <p:sp>
          <p:nvSpPr>
            <p:cNvPr id="7" name="Retângulo 6">
              <a:extLst>
                <a:ext uri="{FF2B5EF4-FFF2-40B4-BE49-F238E27FC236}">
                  <a16:creationId xmlns:a16="http://schemas.microsoft.com/office/drawing/2014/main" id="{EA01335E-5ADE-A737-4BBD-F89D773D31CB}"/>
                </a:ext>
              </a:extLst>
            </p:cNvPr>
            <p:cNvSpPr/>
            <p:nvPr/>
          </p:nvSpPr>
          <p:spPr>
            <a:xfrm>
              <a:off x="1296785" y="5486400"/>
              <a:ext cx="6678815" cy="736600"/>
            </a:xfrm>
            <a:prstGeom prst="rect">
              <a:avLst/>
            </a:prstGeom>
            <a:solidFill>
              <a:srgbClr val="F3EDE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8" name="Retângulo 7">
              <a:extLst>
                <a:ext uri="{FF2B5EF4-FFF2-40B4-BE49-F238E27FC236}">
                  <a16:creationId xmlns:a16="http://schemas.microsoft.com/office/drawing/2014/main" id="{912CA73B-270D-9D7A-3734-EE910FE50098}"/>
                </a:ext>
              </a:extLst>
            </p:cNvPr>
            <p:cNvSpPr/>
            <p:nvPr/>
          </p:nvSpPr>
          <p:spPr>
            <a:xfrm>
              <a:off x="9690099" y="5645150"/>
              <a:ext cx="2225675" cy="577850"/>
            </a:xfrm>
            <a:prstGeom prst="rect">
              <a:avLst/>
            </a:prstGeom>
            <a:solidFill>
              <a:srgbClr val="F3EDE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grpSp>
        <p:nvGrpSpPr>
          <p:cNvPr id="20" name="Agrupar 19">
            <a:extLst>
              <a:ext uri="{FF2B5EF4-FFF2-40B4-BE49-F238E27FC236}">
                <a16:creationId xmlns:a16="http://schemas.microsoft.com/office/drawing/2014/main" id="{3F7B59F4-46A0-BA6B-55D5-E0D4D8922B3D}"/>
              </a:ext>
            </a:extLst>
          </p:cNvPr>
          <p:cNvGrpSpPr/>
          <p:nvPr/>
        </p:nvGrpSpPr>
        <p:grpSpPr>
          <a:xfrm>
            <a:off x="4976812" y="6260595"/>
            <a:ext cx="7039177" cy="472024"/>
            <a:chOff x="4976812" y="6260595"/>
            <a:chExt cx="7039177" cy="472024"/>
          </a:xfrm>
        </p:grpSpPr>
        <p:pic>
          <p:nvPicPr>
            <p:cNvPr id="18" name="Imagem 17">
              <a:extLst>
                <a:ext uri="{FF2B5EF4-FFF2-40B4-BE49-F238E27FC236}">
                  <a16:creationId xmlns:a16="http://schemas.microsoft.com/office/drawing/2014/main" id="{770AD898-0CD9-C0E9-9CB9-4890B0C9A38B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/>
            <a:srcRect l="8619" t="79764" r="33292" b="10439"/>
            <a:stretch/>
          </p:blipFill>
          <p:spPr>
            <a:xfrm>
              <a:off x="4976812" y="6260595"/>
              <a:ext cx="4975224" cy="472024"/>
            </a:xfrm>
            <a:prstGeom prst="rect">
              <a:avLst/>
            </a:prstGeom>
          </p:spPr>
        </p:pic>
        <p:pic>
          <p:nvPicPr>
            <p:cNvPr id="19" name="Imagem 18">
              <a:extLst>
                <a:ext uri="{FF2B5EF4-FFF2-40B4-BE49-F238E27FC236}">
                  <a16:creationId xmlns:a16="http://schemas.microsoft.com/office/drawing/2014/main" id="{51AAFFAD-040A-16BA-85D8-39F9B568E368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tretch>
              <a:fillRect/>
            </a:stretch>
          </p:blipFill>
          <p:spPr>
            <a:xfrm>
              <a:off x="10044113" y="6301232"/>
              <a:ext cx="1971876" cy="385803"/>
            </a:xfrm>
            <a:prstGeom prst="rect">
              <a:avLst/>
            </a:prstGeom>
          </p:spPr>
        </p:pic>
      </p:grpSp>
      <p:pic>
        <p:nvPicPr>
          <p:cNvPr id="11" name="Imagem 10">
            <a:extLst>
              <a:ext uri="{FF2B5EF4-FFF2-40B4-BE49-F238E27FC236}">
                <a16:creationId xmlns:a16="http://schemas.microsoft.com/office/drawing/2014/main" id="{D5A86046-38C7-3401-D7A0-D52D4FA17E2F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9174" t="28198" r="50826" b="36437"/>
          <a:stretch/>
        </p:blipFill>
        <p:spPr>
          <a:xfrm>
            <a:off x="410710" y="55591"/>
            <a:ext cx="2422431" cy="1204738"/>
          </a:xfrm>
          <a:prstGeom prst="rect">
            <a:avLst/>
          </a:prstGeom>
        </p:spPr>
      </p:pic>
      <p:sp>
        <p:nvSpPr>
          <p:cNvPr id="12" name="CaixaDeTexto 11">
            <a:extLst>
              <a:ext uri="{FF2B5EF4-FFF2-40B4-BE49-F238E27FC236}">
                <a16:creationId xmlns:a16="http://schemas.microsoft.com/office/drawing/2014/main" id="{F60A9162-C8BA-0A38-7CA1-4D22A14699CB}"/>
              </a:ext>
            </a:extLst>
          </p:cNvPr>
          <p:cNvSpPr txBox="1"/>
          <p:nvPr/>
        </p:nvSpPr>
        <p:spPr>
          <a:xfrm>
            <a:off x="210239" y="2802205"/>
            <a:ext cx="667881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800" b="1" dirty="0"/>
              <a:t>TÍTULO DO RESUMO</a:t>
            </a:r>
          </a:p>
          <a:p>
            <a:pPr algn="ctr"/>
            <a:r>
              <a:rPr lang="pt-BR" sz="2800" dirty="0"/>
              <a:t>(CENTRALIZADO)</a:t>
            </a:r>
          </a:p>
        </p:txBody>
      </p:sp>
      <p:sp>
        <p:nvSpPr>
          <p:cNvPr id="14" name="CaixaDeTexto 13">
            <a:extLst>
              <a:ext uri="{FF2B5EF4-FFF2-40B4-BE49-F238E27FC236}">
                <a16:creationId xmlns:a16="http://schemas.microsoft.com/office/drawing/2014/main" id="{AF2AB730-FC7C-DDCC-E3B9-ACC64A88E6B1}"/>
              </a:ext>
            </a:extLst>
          </p:cNvPr>
          <p:cNvSpPr txBox="1"/>
          <p:nvPr/>
        </p:nvSpPr>
        <p:spPr>
          <a:xfrm>
            <a:off x="210239" y="4660824"/>
            <a:ext cx="667881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b="1" dirty="0"/>
              <a:t>Maria Fulana da Silva (Relatora)</a:t>
            </a:r>
            <a:r>
              <a:rPr lang="pt-BR" b="1" baseline="30000" dirty="0"/>
              <a:t>1</a:t>
            </a:r>
            <a:r>
              <a:rPr lang="pt-BR" b="1" dirty="0"/>
              <a:t>, João Francisco José (Autor)</a:t>
            </a:r>
            <a:r>
              <a:rPr lang="pt-BR" b="1" baseline="30000" dirty="0"/>
              <a:t>1</a:t>
            </a:r>
            <a:r>
              <a:rPr lang="pt-BR" b="1" dirty="0"/>
              <a:t>, Ana Maria Machado Borges (Orientadora)</a:t>
            </a:r>
            <a:r>
              <a:rPr lang="pt-BR" b="1" baseline="30000" dirty="0"/>
              <a:t>2</a:t>
            </a:r>
            <a:endParaRPr lang="pt-BR" baseline="30000" dirty="0"/>
          </a:p>
        </p:txBody>
      </p:sp>
      <p:sp>
        <p:nvSpPr>
          <p:cNvPr id="15" name="CaixaDeTexto 14">
            <a:extLst>
              <a:ext uri="{FF2B5EF4-FFF2-40B4-BE49-F238E27FC236}">
                <a16:creationId xmlns:a16="http://schemas.microsoft.com/office/drawing/2014/main" id="{A7114617-302B-2A85-AEFC-C11579E3A08E}"/>
              </a:ext>
            </a:extLst>
          </p:cNvPr>
          <p:cNvSpPr txBox="1"/>
          <p:nvPr/>
        </p:nvSpPr>
        <p:spPr>
          <a:xfrm>
            <a:off x="1730080" y="1299096"/>
            <a:ext cx="363913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000" b="1" dirty="0"/>
              <a:t>APRESENTAÇÃO </a:t>
            </a:r>
          </a:p>
          <a:p>
            <a:pPr algn="ctr"/>
            <a:r>
              <a:rPr lang="pt-BR" sz="2000" b="1" dirty="0"/>
              <a:t>MODALIDADE PÔSTER DIGITAL</a:t>
            </a:r>
            <a:endParaRPr lang="pt-BR" sz="2000" baseline="30000" dirty="0"/>
          </a:p>
        </p:txBody>
      </p:sp>
      <p:sp>
        <p:nvSpPr>
          <p:cNvPr id="17" name="CaixaDeTexto 16">
            <a:extLst>
              <a:ext uri="{FF2B5EF4-FFF2-40B4-BE49-F238E27FC236}">
                <a16:creationId xmlns:a16="http://schemas.microsoft.com/office/drawing/2014/main" id="{96C5F2DC-0939-0FF0-09C8-2699FEDB8AEA}"/>
              </a:ext>
            </a:extLst>
          </p:cNvPr>
          <p:cNvSpPr txBox="1"/>
          <p:nvPr/>
        </p:nvSpPr>
        <p:spPr>
          <a:xfrm>
            <a:off x="410710" y="5682669"/>
            <a:ext cx="11605279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pt-BR" sz="1600" dirty="0"/>
              <a:t>1 Acadêmicos de Enfermagem. Centro Universitário Dr. Leão Sampaio (UNILEÃO) - Juazeiro do Norte, Ceará, Brasil.   </a:t>
            </a:r>
          </a:p>
          <a:p>
            <a:pPr algn="just"/>
            <a:r>
              <a:rPr lang="pt-BR" sz="1600" dirty="0"/>
              <a:t>2 Docente do Curso de Enfermagem. Centro Universitário Dr. Leão Sampaio (UNILEÃO) - Juazeiro do Norte, Ceará, Brasil. </a:t>
            </a:r>
          </a:p>
        </p:txBody>
      </p:sp>
    </p:spTree>
    <p:extLst>
      <p:ext uri="{BB962C8B-B14F-4D97-AF65-F5344CB8AC3E}">
        <p14:creationId xmlns:p14="http://schemas.microsoft.com/office/powerpoint/2010/main" val="32629393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Imagem 18">
            <a:extLst>
              <a:ext uri="{FF2B5EF4-FFF2-40B4-BE49-F238E27FC236}">
                <a16:creationId xmlns:a16="http://schemas.microsoft.com/office/drawing/2014/main" id="{51AAFFAD-040A-16BA-85D8-39F9B568E368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10568065" y="6403745"/>
            <a:ext cx="1447923" cy="283290"/>
          </a:xfrm>
          <a:prstGeom prst="rect">
            <a:avLst/>
          </a:prstGeom>
        </p:spPr>
      </p:pic>
      <p:pic>
        <p:nvPicPr>
          <p:cNvPr id="3" name="Imagem 2">
            <a:extLst>
              <a:ext uri="{FF2B5EF4-FFF2-40B4-BE49-F238E27FC236}">
                <a16:creationId xmlns:a16="http://schemas.microsoft.com/office/drawing/2014/main" id="{57D22578-3535-9CB6-EFC2-A9A0E7DC0776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827" r="96811"/>
          <a:stretch/>
        </p:blipFill>
        <p:spPr>
          <a:xfrm>
            <a:off x="-36480" y="0"/>
            <a:ext cx="288004" cy="6858000"/>
          </a:xfrm>
          <a:prstGeom prst="rect">
            <a:avLst/>
          </a:prstGeom>
        </p:spPr>
      </p:pic>
      <p:pic>
        <p:nvPicPr>
          <p:cNvPr id="10" name="Imagem 9">
            <a:extLst>
              <a:ext uri="{FF2B5EF4-FFF2-40B4-BE49-F238E27FC236}">
                <a16:creationId xmlns:a16="http://schemas.microsoft.com/office/drawing/2014/main" id="{D55813EB-75F1-09A2-DDBE-33199CCE1F5E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clrChange>
              <a:clrFrom>
                <a:srgbClr val="F5F0E6"/>
              </a:clrFrom>
              <a:clrTo>
                <a:srgbClr val="F5F0E6">
                  <a:alpha val="0"/>
                </a:srgbClr>
              </a:clrTo>
            </a:clrChange>
          </a:blip>
          <a:srcRect l="9174" t="28198" r="50826" b="36437"/>
          <a:stretch/>
        </p:blipFill>
        <p:spPr>
          <a:xfrm>
            <a:off x="10276218" y="80577"/>
            <a:ext cx="1739770" cy="865234"/>
          </a:xfrm>
          <a:prstGeom prst="rect">
            <a:avLst/>
          </a:prstGeom>
        </p:spPr>
      </p:pic>
      <p:sp>
        <p:nvSpPr>
          <p:cNvPr id="4" name="Retângulo Arredondado 3">
            <a:extLst>
              <a:ext uri="{FF2B5EF4-FFF2-40B4-BE49-F238E27FC236}">
                <a16:creationId xmlns:a16="http://schemas.microsoft.com/office/drawing/2014/main" id="{A10F2E6D-B6A5-33F1-6699-855DEB6C8021}"/>
              </a:ext>
            </a:extLst>
          </p:cNvPr>
          <p:cNvSpPr/>
          <p:nvPr/>
        </p:nvSpPr>
        <p:spPr>
          <a:xfrm>
            <a:off x="569628" y="281306"/>
            <a:ext cx="9383842" cy="544583"/>
          </a:xfrm>
          <a:prstGeom prst="roundRect">
            <a:avLst/>
          </a:prstGeom>
          <a:solidFill>
            <a:srgbClr val="F3EDE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3200" b="1" dirty="0">
                <a:solidFill>
                  <a:sysClr val="windowText" lastClr="000000"/>
                </a:solidFill>
              </a:rPr>
              <a:t>INTRODUÇÃO</a:t>
            </a:r>
          </a:p>
        </p:txBody>
      </p:sp>
    </p:spTree>
    <p:extLst>
      <p:ext uri="{BB962C8B-B14F-4D97-AF65-F5344CB8AC3E}">
        <p14:creationId xmlns:p14="http://schemas.microsoft.com/office/powerpoint/2010/main" val="447021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Imagem 18">
            <a:extLst>
              <a:ext uri="{FF2B5EF4-FFF2-40B4-BE49-F238E27FC236}">
                <a16:creationId xmlns:a16="http://schemas.microsoft.com/office/drawing/2014/main" id="{51AAFFAD-040A-16BA-85D8-39F9B568E368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10568065" y="6403745"/>
            <a:ext cx="1447923" cy="283290"/>
          </a:xfrm>
          <a:prstGeom prst="rect">
            <a:avLst/>
          </a:prstGeom>
        </p:spPr>
      </p:pic>
      <p:pic>
        <p:nvPicPr>
          <p:cNvPr id="3" name="Imagem 2">
            <a:extLst>
              <a:ext uri="{FF2B5EF4-FFF2-40B4-BE49-F238E27FC236}">
                <a16:creationId xmlns:a16="http://schemas.microsoft.com/office/drawing/2014/main" id="{57D22578-3535-9CB6-EFC2-A9A0E7DC0776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827" r="96811"/>
          <a:stretch/>
        </p:blipFill>
        <p:spPr>
          <a:xfrm>
            <a:off x="-36480" y="0"/>
            <a:ext cx="288004" cy="6858000"/>
          </a:xfrm>
          <a:prstGeom prst="rect">
            <a:avLst/>
          </a:prstGeom>
        </p:spPr>
      </p:pic>
      <p:pic>
        <p:nvPicPr>
          <p:cNvPr id="10" name="Imagem 9">
            <a:extLst>
              <a:ext uri="{FF2B5EF4-FFF2-40B4-BE49-F238E27FC236}">
                <a16:creationId xmlns:a16="http://schemas.microsoft.com/office/drawing/2014/main" id="{D55813EB-75F1-09A2-DDBE-33199CCE1F5E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clrChange>
              <a:clrFrom>
                <a:srgbClr val="F5F0E6"/>
              </a:clrFrom>
              <a:clrTo>
                <a:srgbClr val="F5F0E6">
                  <a:alpha val="0"/>
                </a:srgbClr>
              </a:clrTo>
            </a:clrChange>
          </a:blip>
          <a:srcRect l="9174" t="28198" r="50826" b="36437"/>
          <a:stretch/>
        </p:blipFill>
        <p:spPr>
          <a:xfrm>
            <a:off x="10276218" y="80577"/>
            <a:ext cx="1739770" cy="865234"/>
          </a:xfrm>
          <a:prstGeom prst="rect">
            <a:avLst/>
          </a:prstGeom>
        </p:spPr>
      </p:pic>
      <p:sp>
        <p:nvSpPr>
          <p:cNvPr id="4" name="Retângulo Arredondado 3">
            <a:extLst>
              <a:ext uri="{FF2B5EF4-FFF2-40B4-BE49-F238E27FC236}">
                <a16:creationId xmlns:a16="http://schemas.microsoft.com/office/drawing/2014/main" id="{35D87240-0C87-E939-654E-74F6C5EF7C7D}"/>
              </a:ext>
            </a:extLst>
          </p:cNvPr>
          <p:cNvSpPr/>
          <p:nvPr/>
        </p:nvSpPr>
        <p:spPr>
          <a:xfrm>
            <a:off x="569628" y="281306"/>
            <a:ext cx="9383842" cy="544583"/>
          </a:xfrm>
          <a:prstGeom prst="roundRect">
            <a:avLst/>
          </a:prstGeom>
          <a:solidFill>
            <a:srgbClr val="F3EDE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3200" b="1" dirty="0">
                <a:solidFill>
                  <a:sysClr val="windowText" lastClr="000000"/>
                </a:solidFill>
              </a:rPr>
              <a:t>OBJETIVO</a:t>
            </a:r>
          </a:p>
        </p:txBody>
      </p:sp>
    </p:spTree>
    <p:extLst>
      <p:ext uri="{BB962C8B-B14F-4D97-AF65-F5344CB8AC3E}">
        <p14:creationId xmlns:p14="http://schemas.microsoft.com/office/powerpoint/2010/main" val="1201397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Imagem 18">
            <a:extLst>
              <a:ext uri="{FF2B5EF4-FFF2-40B4-BE49-F238E27FC236}">
                <a16:creationId xmlns:a16="http://schemas.microsoft.com/office/drawing/2014/main" id="{51AAFFAD-040A-16BA-85D8-39F9B568E368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10568065" y="6403745"/>
            <a:ext cx="1447923" cy="283290"/>
          </a:xfrm>
          <a:prstGeom prst="rect">
            <a:avLst/>
          </a:prstGeom>
        </p:spPr>
      </p:pic>
      <p:pic>
        <p:nvPicPr>
          <p:cNvPr id="3" name="Imagem 2">
            <a:extLst>
              <a:ext uri="{FF2B5EF4-FFF2-40B4-BE49-F238E27FC236}">
                <a16:creationId xmlns:a16="http://schemas.microsoft.com/office/drawing/2014/main" id="{57D22578-3535-9CB6-EFC2-A9A0E7DC0776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827" r="96811"/>
          <a:stretch/>
        </p:blipFill>
        <p:spPr>
          <a:xfrm>
            <a:off x="-36480" y="0"/>
            <a:ext cx="288004" cy="6858000"/>
          </a:xfrm>
          <a:prstGeom prst="rect">
            <a:avLst/>
          </a:prstGeom>
        </p:spPr>
      </p:pic>
      <p:pic>
        <p:nvPicPr>
          <p:cNvPr id="10" name="Imagem 9">
            <a:extLst>
              <a:ext uri="{FF2B5EF4-FFF2-40B4-BE49-F238E27FC236}">
                <a16:creationId xmlns:a16="http://schemas.microsoft.com/office/drawing/2014/main" id="{D55813EB-75F1-09A2-DDBE-33199CCE1F5E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clrChange>
              <a:clrFrom>
                <a:srgbClr val="F5F0E6"/>
              </a:clrFrom>
              <a:clrTo>
                <a:srgbClr val="F5F0E6">
                  <a:alpha val="0"/>
                </a:srgbClr>
              </a:clrTo>
            </a:clrChange>
          </a:blip>
          <a:srcRect l="9174" t="28198" r="50826" b="36437"/>
          <a:stretch/>
        </p:blipFill>
        <p:spPr>
          <a:xfrm>
            <a:off x="10276218" y="80577"/>
            <a:ext cx="1739770" cy="865234"/>
          </a:xfrm>
          <a:prstGeom prst="rect">
            <a:avLst/>
          </a:prstGeom>
        </p:spPr>
      </p:pic>
      <p:sp>
        <p:nvSpPr>
          <p:cNvPr id="4" name="Retângulo Arredondado 3">
            <a:extLst>
              <a:ext uri="{FF2B5EF4-FFF2-40B4-BE49-F238E27FC236}">
                <a16:creationId xmlns:a16="http://schemas.microsoft.com/office/drawing/2014/main" id="{96A2B3D7-2007-D105-8476-4DFD52201CBD}"/>
              </a:ext>
            </a:extLst>
          </p:cNvPr>
          <p:cNvSpPr/>
          <p:nvPr/>
        </p:nvSpPr>
        <p:spPr>
          <a:xfrm>
            <a:off x="569628" y="281306"/>
            <a:ext cx="9383842" cy="544583"/>
          </a:xfrm>
          <a:prstGeom prst="roundRect">
            <a:avLst/>
          </a:prstGeom>
          <a:solidFill>
            <a:srgbClr val="F3EDE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3200" b="1" dirty="0">
                <a:solidFill>
                  <a:sysClr val="windowText" lastClr="000000"/>
                </a:solidFill>
              </a:rPr>
              <a:t>MÉTODOS</a:t>
            </a:r>
          </a:p>
        </p:txBody>
      </p:sp>
    </p:spTree>
    <p:extLst>
      <p:ext uri="{BB962C8B-B14F-4D97-AF65-F5344CB8AC3E}">
        <p14:creationId xmlns:p14="http://schemas.microsoft.com/office/powerpoint/2010/main" val="26609217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Imagem 18">
            <a:extLst>
              <a:ext uri="{FF2B5EF4-FFF2-40B4-BE49-F238E27FC236}">
                <a16:creationId xmlns:a16="http://schemas.microsoft.com/office/drawing/2014/main" id="{51AAFFAD-040A-16BA-85D8-39F9B568E368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10568065" y="6403745"/>
            <a:ext cx="1447923" cy="283290"/>
          </a:xfrm>
          <a:prstGeom prst="rect">
            <a:avLst/>
          </a:prstGeom>
        </p:spPr>
      </p:pic>
      <p:pic>
        <p:nvPicPr>
          <p:cNvPr id="3" name="Imagem 2">
            <a:extLst>
              <a:ext uri="{FF2B5EF4-FFF2-40B4-BE49-F238E27FC236}">
                <a16:creationId xmlns:a16="http://schemas.microsoft.com/office/drawing/2014/main" id="{57D22578-3535-9CB6-EFC2-A9A0E7DC0776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827" r="96811"/>
          <a:stretch/>
        </p:blipFill>
        <p:spPr>
          <a:xfrm>
            <a:off x="-36480" y="0"/>
            <a:ext cx="288004" cy="6858000"/>
          </a:xfrm>
          <a:prstGeom prst="rect">
            <a:avLst/>
          </a:prstGeom>
        </p:spPr>
      </p:pic>
      <p:pic>
        <p:nvPicPr>
          <p:cNvPr id="10" name="Imagem 9">
            <a:extLst>
              <a:ext uri="{FF2B5EF4-FFF2-40B4-BE49-F238E27FC236}">
                <a16:creationId xmlns:a16="http://schemas.microsoft.com/office/drawing/2014/main" id="{D55813EB-75F1-09A2-DDBE-33199CCE1F5E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clrChange>
              <a:clrFrom>
                <a:srgbClr val="F5F0E6"/>
              </a:clrFrom>
              <a:clrTo>
                <a:srgbClr val="F5F0E6">
                  <a:alpha val="0"/>
                </a:srgbClr>
              </a:clrTo>
            </a:clrChange>
          </a:blip>
          <a:srcRect l="9174" t="28198" r="50826" b="36437"/>
          <a:stretch/>
        </p:blipFill>
        <p:spPr>
          <a:xfrm>
            <a:off x="10276218" y="80577"/>
            <a:ext cx="1739770" cy="865234"/>
          </a:xfrm>
          <a:prstGeom prst="rect">
            <a:avLst/>
          </a:prstGeom>
        </p:spPr>
      </p:pic>
      <p:sp>
        <p:nvSpPr>
          <p:cNvPr id="4" name="Retângulo Arredondado 3">
            <a:extLst>
              <a:ext uri="{FF2B5EF4-FFF2-40B4-BE49-F238E27FC236}">
                <a16:creationId xmlns:a16="http://schemas.microsoft.com/office/drawing/2014/main" id="{A8659D92-F1CC-A229-0BB3-7384311FF213}"/>
              </a:ext>
            </a:extLst>
          </p:cNvPr>
          <p:cNvSpPr/>
          <p:nvPr/>
        </p:nvSpPr>
        <p:spPr>
          <a:xfrm>
            <a:off x="569628" y="281306"/>
            <a:ext cx="9383842" cy="544583"/>
          </a:xfrm>
          <a:prstGeom prst="roundRect">
            <a:avLst/>
          </a:prstGeom>
          <a:solidFill>
            <a:srgbClr val="F3EDE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3200" b="1" dirty="0">
                <a:solidFill>
                  <a:sysClr val="windowText" lastClr="000000"/>
                </a:solidFill>
              </a:rPr>
              <a:t>RESULTADOS E DISCUSSÃO</a:t>
            </a:r>
          </a:p>
        </p:txBody>
      </p:sp>
    </p:spTree>
    <p:extLst>
      <p:ext uri="{BB962C8B-B14F-4D97-AF65-F5344CB8AC3E}">
        <p14:creationId xmlns:p14="http://schemas.microsoft.com/office/powerpoint/2010/main" val="29464708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Imagem 18">
            <a:extLst>
              <a:ext uri="{FF2B5EF4-FFF2-40B4-BE49-F238E27FC236}">
                <a16:creationId xmlns:a16="http://schemas.microsoft.com/office/drawing/2014/main" id="{51AAFFAD-040A-16BA-85D8-39F9B568E368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10568065" y="6403745"/>
            <a:ext cx="1447923" cy="283290"/>
          </a:xfrm>
          <a:prstGeom prst="rect">
            <a:avLst/>
          </a:prstGeom>
        </p:spPr>
      </p:pic>
      <p:pic>
        <p:nvPicPr>
          <p:cNvPr id="3" name="Imagem 2">
            <a:extLst>
              <a:ext uri="{FF2B5EF4-FFF2-40B4-BE49-F238E27FC236}">
                <a16:creationId xmlns:a16="http://schemas.microsoft.com/office/drawing/2014/main" id="{57D22578-3535-9CB6-EFC2-A9A0E7DC0776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827" r="96811"/>
          <a:stretch/>
        </p:blipFill>
        <p:spPr>
          <a:xfrm>
            <a:off x="-36480" y="0"/>
            <a:ext cx="288004" cy="6858000"/>
          </a:xfrm>
          <a:prstGeom prst="rect">
            <a:avLst/>
          </a:prstGeom>
        </p:spPr>
      </p:pic>
      <p:pic>
        <p:nvPicPr>
          <p:cNvPr id="10" name="Imagem 9">
            <a:extLst>
              <a:ext uri="{FF2B5EF4-FFF2-40B4-BE49-F238E27FC236}">
                <a16:creationId xmlns:a16="http://schemas.microsoft.com/office/drawing/2014/main" id="{D55813EB-75F1-09A2-DDBE-33199CCE1F5E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clrChange>
              <a:clrFrom>
                <a:srgbClr val="F5F0E6"/>
              </a:clrFrom>
              <a:clrTo>
                <a:srgbClr val="F5F0E6">
                  <a:alpha val="0"/>
                </a:srgbClr>
              </a:clrTo>
            </a:clrChange>
          </a:blip>
          <a:srcRect l="9174" t="28198" r="50826" b="36437"/>
          <a:stretch/>
        </p:blipFill>
        <p:spPr>
          <a:xfrm>
            <a:off x="10276218" y="80577"/>
            <a:ext cx="1739770" cy="865234"/>
          </a:xfrm>
          <a:prstGeom prst="rect">
            <a:avLst/>
          </a:prstGeom>
        </p:spPr>
      </p:pic>
      <p:sp>
        <p:nvSpPr>
          <p:cNvPr id="4" name="Retângulo Arredondado 3">
            <a:extLst>
              <a:ext uri="{FF2B5EF4-FFF2-40B4-BE49-F238E27FC236}">
                <a16:creationId xmlns:a16="http://schemas.microsoft.com/office/drawing/2014/main" id="{543BE35E-DF9A-1A90-8682-E9417EA69800}"/>
              </a:ext>
            </a:extLst>
          </p:cNvPr>
          <p:cNvSpPr/>
          <p:nvPr/>
        </p:nvSpPr>
        <p:spPr>
          <a:xfrm>
            <a:off x="569628" y="281306"/>
            <a:ext cx="9383842" cy="544583"/>
          </a:xfrm>
          <a:prstGeom prst="roundRect">
            <a:avLst/>
          </a:prstGeom>
          <a:solidFill>
            <a:srgbClr val="F3EDE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3200" b="1" dirty="0">
                <a:solidFill>
                  <a:sysClr val="windowText" lastClr="000000"/>
                </a:solidFill>
              </a:rPr>
              <a:t>CONCLUSÃO OU CONSIDERAÇÕES FINAIS</a:t>
            </a:r>
          </a:p>
        </p:txBody>
      </p:sp>
    </p:spTree>
    <p:extLst>
      <p:ext uri="{BB962C8B-B14F-4D97-AF65-F5344CB8AC3E}">
        <p14:creationId xmlns:p14="http://schemas.microsoft.com/office/powerpoint/2010/main" val="6230583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Imagem 18">
            <a:extLst>
              <a:ext uri="{FF2B5EF4-FFF2-40B4-BE49-F238E27FC236}">
                <a16:creationId xmlns:a16="http://schemas.microsoft.com/office/drawing/2014/main" id="{51AAFFAD-040A-16BA-85D8-39F9B568E368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10568065" y="6403745"/>
            <a:ext cx="1447923" cy="283290"/>
          </a:xfrm>
          <a:prstGeom prst="rect">
            <a:avLst/>
          </a:prstGeom>
        </p:spPr>
      </p:pic>
      <p:pic>
        <p:nvPicPr>
          <p:cNvPr id="3" name="Imagem 2">
            <a:extLst>
              <a:ext uri="{FF2B5EF4-FFF2-40B4-BE49-F238E27FC236}">
                <a16:creationId xmlns:a16="http://schemas.microsoft.com/office/drawing/2014/main" id="{57D22578-3535-9CB6-EFC2-A9A0E7DC0776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827" r="96811"/>
          <a:stretch/>
        </p:blipFill>
        <p:spPr>
          <a:xfrm>
            <a:off x="-36480" y="0"/>
            <a:ext cx="288004" cy="6858000"/>
          </a:xfrm>
          <a:prstGeom prst="rect">
            <a:avLst/>
          </a:prstGeom>
        </p:spPr>
      </p:pic>
      <p:pic>
        <p:nvPicPr>
          <p:cNvPr id="10" name="Imagem 9">
            <a:extLst>
              <a:ext uri="{FF2B5EF4-FFF2-40B4-BE49-F238E27FC236}">
                <a16:creationId xmlns:a16="http://schemas.microsoft.com/office/drawing/2014/main" id="{D55813EB-75F1-09A2-DDBE-33199CCE1F5E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clrChange>
              <a:clrFrom>
                <a:srgbClr val="F5F0E6"/>
              </a:clrFrom>
              <a:clrTo>
                <a:srgbClr val="F5F0E6">
                  <a:alpha val="0"/>
                </a:srgbClr>
              </a:clrTo>
            </a:clrChange>
          </a:blip>
          <a:srcRect l="9174" t="28198" r="50826" b="36437"/>
          <a:stretch/>
        </p:blipFill>
        <p:spPr>
          <a:xfrm>
            <a:off x="10276218" y="80577"/>
            <a:ext cx="1739770" cy="865234"/>
          </a:xfrm>
          <a:prstGeom prst="rect">
            <a:avLst/>
          </a:prstGeom>
        </p:spPr>
      </p:pic>
      <p:sp>
        <p:nvSpPr>
          <p:cNvPr id="4" name="Retângulo Arredondado 3">
            <a:extLst>
              <a:ext uri="{FF2B5EF4-FFF2-40B4-BE49-F238E27FC236}">
                <a16:creationId xmlns:a16="http://schemas.microsoft.com/office/drawing/2014/main" id="{82805F66-A73D-ABB9-B2B4-68CA5D679850}"/>
              </a:ext>
            </a:extLst>
          </p:cNvPr>
          <p:cNvSpPr/>
          <p:nvPr/>
        </p:nvSpPr>
        <p:spPr>
          <a:xfrm>
            <a:off x="569628" y="281306"/>
            <a:ext cx="9383842" cy="544583"/>
          </a:xfrm>
          <a:prstGeom prst="roundRect">
            <a:avLst/>
          </a:prstGeom>
          <a:solidFill>
            <a:srgbClr val="F3EDE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3200" b="1" dirty="0">
                <a:solidFill>
                  <a:sysClr val="windowText" lastClr="000000"/>
                </a:solidFill>
              </a:rPr>
              <a:t>REFERÊNCIAS</a:t>
            </a:r>
          </a:p>
        </p:txBody>
      </p:sp>
    </p:spTree>
    <p:extLst>
      <p:ext uri="{BB962C8B-B14F-4D97-AF65-F5344CB8AC3E}">
        <p14:creationId xmlns:p14="http://schemas.microsoft.com/office/powerpoint/2010/main" val="206501840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4">
            <a:extLst>
              <a:ext uri="{FF2B5EF4-FFF2-40B4-BE49-F238E27FC236}">
                <a16:creationId xmlns:a16="http://schemas.microsoft.com/office/drawing/2014/main" id="{D6235B56-D2A3-DCF9-65C7-03F35B4C12F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574482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Tema do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o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58</TotalTime>
  <Words>94</Words>
  <Application>Microsoft Office PowerPoint</Application>
  <PresentationFormat>Widescreen</PresentationFormat>
  <Paragraphs>13</Paragraphs>
  <Slides>8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Hercules Pereira Coelho</dc:creator>
  <cp:lastModifiedBy>anamachadoborges16@gmail.com</cp:lastModifiedBy>
  <cp:revision>6</cp:revision>
  <dcterms:created xsi:type="dcterms:W3CDTF">2024-03-01T18:54:07Z</dcterms:created>
  <dcterms:modified xsi:type="dcterms:W3CDTF">2024-04-01T11:44:33Z</dcterms:modified>
</cp:coreProperties>
</file>