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9"/>
  </p:sldIdLst>
  <p:sldSz cx="32385000" cy="43205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Times New Roman" charset="1" panose="02030502070405020303"/>
      <p:regular r:id="rId10"/>
    </p:embeddedFont>
    <p:embeddedFont>
      <p:font typeface="Times New Roman Bold" charset="1" panose="02030802070405020303"/>
      <p:regular r:id="rId11"/>
    </p:embeddedFont>
    <p:embeddedFont>
      <p:font typeface="Times New Roman Italics" charset="1" panose="02030502070405090303"/>
      <p:regular r:id="rId12"/>
    </p:embeddedFont>
    <p:embeddedFont>
      <p:font typeface="Times New Roman Bold Italics" charset="1" panose="02030802070405090303"/>
      <p:regular r:id="rId13"/>
    </p:embeddedFont>
    <p:embeddedFont>
      <p:font typeface="Times New Roman Medium" charset="1" panose="02030502070405020303"/>
      <p:regular r:id="rId14"/>
    </p:embeddedFont>
    <p:embeddedFont>
      <p:font typeface="Times New Roman Medium Italics" charset="1" panose="02030502070405090303"/>
      <p:regular r:id="rId15"/>
    </p:embeddedFont>
    <p:embeddedFont>
      <p:font typeface="Times New Roman Semi-Bold" charset="1" panose="02030702070405020303"/>
      <p:regular r:id="rId16"/>
    </p:embeddedFont>
    <p:embeddedFont>
      <p:font typeface="Times New Roman Semi-Bold Italics" charset="1" panose="02030702070405090303"/>
      <p:regular r:id="rId17"/>
    </p:embeddedFont>
    <p:embeddedFont>
      <p:font typeface="Times New Roman Ultra-Bold" charset="1" panose="020309020704050203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ailto:*alyneoliveira@leaosampaio.ebu.br"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32385000" cy="43205400"/>
          </a:xfrm>
          <a:custGeom>
            <a:avLst/>
            <a:gdLst/>
            <a:ahLst/>
            <a:cxnLst/>
            <a:rect r="r" b="b" t="t" l="l"/>
            <a:pathLst>
              <a:path h="43205400" w="32385000">
                <a:moveTo>
                  <a:pt x="0" y="0"/>
                </a:moveTo>
                <a:lnTo>
                  <a:pt x="32385000" y="0"/>
                </a:lnTo>
                <a:lnTo>
                  <a:pt x="32385000" y="43205400"/>
                </a:lnTo>
                <a:lnTo>
                  <a:pt x="0" y="43205400"/>
                </a:lnTo>
                <a:lnTo>
                  <a:pt x="0" y="0"/>
                </a:lnTo>
                <a:close/>
              </a:path>
            </a:pathLst>
          </a:custGeom>
          <a:blipFill>
            <a:blip r:embed="rId2"/>
            <a:stretch>
              <a:fillRect l="0" t="0" r="-29" b="0"/>
            </a:stretch>
          </a:blipFill>
        </p:spPr>
      </p:sp>
      <p:sp>
        <p:nvSpPr>
          <p:cNvPr name="TextBox 3" id="3"/>
          <p:cNvSpPr txBox="true"/>
          <p:nvPr/>
        </p:nvSpPr>
        <p:spPr>
          <a:xfrm rot="0">
            <a:off x="8504770" y="8162670"/>
            <a:ext cx="23248893" cy="1511946"/>
          </a:xfrm>
          <a:prstGeom prst="rect">
            <a:avLst/>
          </a:prstGeom>
        </p:spPr>
        <p:txBody>
          <a:bodyPr anchor="t" rtlCol="false" tIns="0" lIns="0" bIns="0" rIns="0">
            <a:spAutoFit/>
          </a:bodyPr>
          <a:lstStyle/>
          <a:p>
            <a:pPr algn="r">
              <a:lnSpc>
                <a:spcPts val="5520"/>
              </a:lnSpc>
            </a:pPr>
            <a:r>
              <a:rPr lang="en-US" sz="4600">
                <a:solidFill>
                  <a:srgbClr val="000000"/>
                </a:solidFill>
                <a:latin typeface="Times New Roman"/>
              </a:rPr>
              <a:t>Centro Universitário Doutor Leão Sampaio, Juazeiro do Norte, Brasil. </a:t>
            </a:r>
          </a:p>
          <a:p>
            <a:pPr algn="r">
              <a:lnSpc>
                <a:spcPts val="5520"/>
              </a:lnSpc>
            </a:pPr>
            <a:r>
              <a:rPr lang="en-US" sz="4600" u="sng">
                <a:solidFill>
                  <a:srgbClr val="0000FF"/>
                </a:solidFill>
                <a:latin typeface="Times New Roman Bold"/>
                <a:hlinkClick r:id="rId3" tooltip="mailto:*alyneoliveira@leaosampaio.ebu.br"/>
              </a:rPr>
              <a:t>*e-mail do autor </a:t>
            </a:r>
          </a:p>
        </p:txBody>
      </p:sp>
      <p:sp>
        <p:nvSpPr>
          <p:cNvPr name="TextBox 4" id="4"/>
          <p:cNvSpPr txBox="true"/>
          <p:nvPr/>
        </p:nvSpPr>
        <p:spPr>
          <a:xfrm rot="0">
            <a:off x="6073525" y="7040905"/>
            <a:ext cx="25807807" cy="976998"/>
          </a:xfrm>
          <a:prstGeom prst="rect">
            <a:avLst/>
          </a:prstGeom>
        </p:spPr>
        <p:txBody>
          <a:bodyPr anchor="t" rtlCol="false" tIns="0" lIns="0" bIns="0" rIns="0">
            <a:spAutoFit/>
          </a:bodyPr>
          <a:lstStyle/>
          <a:p>
            <a:pPr algn="r">
              <a:lnSpc>
                <a:spcPts val="6719"/>
              </a:lnSpc>
            </a:pPr>
            <a:r>
              <a:rPr lang="en-US" sz="5599">
                <a:solidFill>
                  <a:srgbClr val="000000"/>
                </a:solidFill>
                <a:latin typeface="Times New Roman"/>
              </a:rPr>
              <a:t>Nome completo do autor ¹,  Nome do orientador²*</a:t>
            </a:r>
          </a:p>
        </p:txBody>
      </p:sp>
      <p:sp>
        <p:nvSpPr>
          <p:cNvPr name="TextBox 5" id="5"/>
          <p:cNvSpPr txBox="true"/>
          <p:nvPr/>
        </p:nvSpPr>
        <p:spPr>
          <a:xfrm rot="0">
            <a:off x="1002513" y="11980616"/>
            <a:ext cx="9816459" cy="8263980"/>
          </a:xfrm>
          <a:prstGeom prst="rect">
            <a:avLst/>
          </a:prstGeom>
        </p:spPr>
        <p:txBody>
          <a:bodyPr anchor="t" rtlCol="false" tIns="0" lIns="0" bIns="0" rIns="0">
            <a:spAutoFit/>
          </a:bodyPr>
          <a:lstStyle/>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p:txBody>
      </p:sp>
      <p:grpSp>
        <p:nvGrpSpPr>
          <p:cNvPr name="Group 6" id="6"/>
          <p:cNvGrpSpPr/>
          <p:nvPr/>
        </p:nvGrpSpPr>
        <p:grpSpPr>
          <a:xfrm rot="0">
            <a:off x="972251" y="10780487"/>
            <a:ext cx="9941306" cy="957284"/>
            <a:chOff x="0" y="0"/>
            <a:chExt cx="13255075" cy="1276379"/>
          </a:xfrm>
        </p:grpSpPr>
        <p:sp>
          <p:nvSpPr>
            <p:cNvPr name="Freeform 7" id="7"/>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8" id="8"/>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Introdução</a:t>
              </a:r>
            </a:p>
          </p:txBody>
        </p:sp>
      </p:grpSp>
      <p:grpSp>
        <p:nvGrpSpPr>
          <p:cNvPr name="Group 9" id="9"/>
          <p:cNvGrpSpPr/>
          <p:nvPr/>
        </p:nvGrpSpPr>
        <p:grpSpPr>
          <a:xfrm rot="0">
            <a:off x="21887082" y="29019524"/>
            <a:ext cx="9941306" cy="957284"/>
            <a:chOff x="0" y="0"/>
            <a:chExt cx="13255075" cy="1276379"/>
          </a:xfrm>
        </p:grpSpPr>
        <p:sp>
          <p:nvSpPr>
            <p:cNvPr name="Freeform 10" id="10"/>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11" id="11"/>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Referências</a:t>
              </a:r>
            </a:p>
          </p:txBody>
        </p:sp>
      </p:grpSp>
      <p:sp>
        <p:nvSpPr>
          <p:cNvPr name="TextBox 12" id="12"/>
          <p:cNvSpPr txBox="true"/>
          <p:nvPr/>
        </p:nvSpPr>
        <p:spPr>
          <a:xfrm rot="0">
            <a:off x="11537294" y="11980616"/>
            <a:ext cx="9603609" cy="5340103"/>
          </a:xfrm>
          <a:prstGeom prst="rect">
            <a:avLst/>
          </a:prstGeom>
        </p:spPr>
        <p:txBody>
          <a:bodyPr anchor="t" rtlCol="false" tIns="0" lIns="0" bIns="0" rIns="0">
            <a:spAutoFit/>
          </a:bodyPr>
          <a:lstStyle/>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 Texto Texto.</a:t>
            </a:r>
          </a:p>
          <a:p>
            <a:pPr algn="just">
              <a:lnSpc>
                <a:spcPts val="4560"/>
              </a:lnSpc>
            </a:pPr>
            <a:r>
              <a:rPr lang="en-US" sz="3800">
                <a:solidFill>
                  <a:srgbClr val="000000"/>
                </a:solidFill>
                <a:latin typeface="Times New Roman"/>
              </a:rPr>
              <a:t> Texto Texto Texto Texto Texto Texto Texto Texto Texto Texto Texto Texto Texto Texto. Texto Texto Texto Texto Texto Texto Texto Texto Texto Texto Texto Texto Texto Texto Texto.</a:t>
            </a:r>
          </a:p>
          <a:p>
            <a:pPr algn="just">
              <a:lnSpc>
                <a:spcPts val="4560"/>
              </a:lnSpc>
            </a:pPr>
          </a:p>
        </p:txBody>
      </p:sp>
      <p:sp>
        <p:nvSpPr>
          <p:cNvPr name="TextBox 13" id="13"/>
          <p:cNvSpPr txBox="true"/>
          <p:nvPr/>
        </p:nvSpPr>
        <p:spPr>
          <a:xfrm rot="0">
            <a:off x="21895808" y="30286761"/>
            <a:ext cx="9857856" cy="9995427"/>
          </a:xfrm>
          <a:prstGeom prst="rect">
            <a:avLst/>
          </a:prstGeom>
        </p:spPr>
        <p:txBody>
          <a:bodyPr anchor="t" rtlCol="false" tIns="0" lIns="0" bIns="0" rIns="0">
            <a:spAutoFit/>
          </a:bodyPr>
          <a:lstStyle/>
          <a:p>
            <a:pPr algn="just">
              <a:lnSpc>
                <a:spcPts val="4320"/>
              </a:lnSpc>
            </a:pPr>
            <a:r>
              <a:rPr lang="en-US" sz="3600">
                <a:solidFill>
                  <a:srgbClr val="000000"/>
                </a:solidFill>
                <a:latin typeface="Times New Roman"/>
              </a:rPr>
              <a:t>BALLOU. H. R. </a:t>
            </a:r>
            <a:r>
              <a:rPr lang="en-US" sz="3600">
                <a:solidFill>
                  <a:srgbClr val="000000"/>
                </a:solidFill>
                <a:latin typeface="Times New Roman Bold"/>
              </a:rPr>
              <a:t>Gerenciamento da Cadeia de Suprimentos/ Logística Empresarial.</a:t>
            </a:r>
            <a:r>
              <a:rPr lang="en-US" sz="3600">
                <a:solidFill>
                  <a:srgbClr val="000000"/>
                </a:solidFill>
                <a:latin typeface="Times New Roman"/>
              </a:rPr>
              <a:t> -5° ed. Porto Alegre: Bookman, 2006.</a:t>
            </a:r>
          </a:p>
          <a:p>
            <a:pPr algn="just">
              <a:lnSpc>
                <a:spcPts val="4320"/>
              </a:lnSpc>
            </a:pPr>
            <a:r>
              <a:rPr lang="en-US" sz="3600">
                <a:solidFill>
                  <a:srgbClr val="000000"/>
                </a:solidFill>
                <a:latin typeface="Times New Roman"/>
              </a:rPr>
              <a:t>COVA, C., MOTTA, R</a:t>
            </a:r>
            <a:r>
              <a:rPr lang="en-US" sz="3600">
                <a:solidFill>
                  <a:srgbClr val="000000"/>
                </a:solidFill>
                <a:latin typeface="Times New Roman Bold"/>
              </a:rPr>
              <a:t>. Logística Empresarial</a:t>
            </a:r>
            <a:r>
              <a:rPr lang="en-US" sz="3600">
                <a:solidFill>
                  <a:srgbClr val="000000"/>
                </a:solidFill>
                <a:latin typeface="Times New Roman"/>
              </a:rPr>
              <a:t>, v. 1 , p 14-27, 2008</a:t>
            </a:r>
          </a:p>
          <a:p>
            <a:pPr algn="just">
              <a:lnSpc>
                <a:spcPts val="4320"/>
              </a:lnSpc>
            </a:pPr>
            <a:r>
              <a:rPr lang="en-US" sz="3600">
                <a:solidFill>
                  <a:srgbClr val="000000"/>
                </a:solidFill>
                <a:latin typeface="Times New Roman"/>
              </a:rPr>
              <a:t>ESPECIAL VAREJO. Revista GV EXECUTIVO, São Paulo, V. XVI, 2017.</a:t>
            </a:r>
          </a:p>
          <a:p>
            <a:pPr algn="just">
              <a:lnSpc>
                <a:spcPts val="4320"/>
              </a:lnSpc>
            </a:pPr>
            <a:r>
              <a:rPr lang="en-US" sz="3600">
                <a:solidFill>
                  <a:srgbClr val="000000"/>
                </a:solidFill>
                <a:latin typeface="Times New Roman"/>
              </a:rPr>
              <a:t>GRANT, David B. </a:t>
            </a:r>
            <a:r>
              <a:rPr lang="en-US" sz="3600">
                <a:solidFill>
                  <a:srgbClr val="000000"/>
                </a:solidFill>
                <a:latin typeface="Times New Roman Bold"/>
              </a:rPr>
              <a:t>Gestão de Logística e Cadeia de Suprimentos</a:t>
            </a:r>
            <a:r>
              <a:rPr lang="en-US" sz="3600">
                <a:solidFill>
                  <a:srgbClr val="000000"/>
                </a:solidFill>
                <a:latin typeface="Times New Roman"/>
              </a:rPr>
              <a:t>. Tradução: Arlete Simille. 1ª Ed. São Paulo: Saraiva, 2013. </a:t>
            </a:r>
          </a:p>
          <a:p>
            <a:pPr algn="just">
              <a:lnSpc>
                <a:spcPts val="4320"/>
              </a:lnSpc>
            </a:pPr>
            <a:r>
              <a:rPr lang="en-US" sz="3600">
                <a:solidFill>
                  <a:srgbClr val="000000"/>
                </a:solidFill>
                <a:latin typeface="Times New Roman"/>
              </a:rPr>
              <a:t>MESQUITA, M. &amp; ALLIPRANDINI, D.H. </a:t>
            </a:r>
            <a:r>
              <a:rPr lang="en-US" sz="3600">
                <a:solidFill>
                  <a:srgbClr val="000000"/>
                </a:solidFill>
                <a:latin typeface="Times New Roman Bold"/>
              </a:rPr>
              <a:t>Competências essenciais para melhoria contínua da produção</a:t>
            </a:r>
            <a:r>
              <a:rPr lang="en-US" sz="3600">
                <a:solidFill>
                  <a:srgbClr val="000000"/>
                </a:solidFill>
                <a:latin typeface="Times New Roman"/>
              </a:rPr>
              <a:t>: estudo de caso em empresas da indústria de autopeças. Gestão &amp; Produção, Vol.10, n.1, p. 17-33, 2003.</a:t>
            </a:r>
          </a:p>
          <a:p>
            <a:pPr algn="just">
              <a:lnSpc>
                <a:spcPts val="4320"/>
              </a:lnSpc>
            </a:pPr>
            <a:r>
              <a:rPr lang="en-US" sz="3600">
                <a:solidFill>
                  <a:srgbClr val="000000"/>
                </a:solidFill>
                <a:latin typeface="Times New Roman"/>
              </a:rPr>
              <a:t>NOVAES, Antônio G.</a:t>
            </a:r>
            <a:r>
              <a:rPr lang="en-US" sz="3600">
                <a:solidFill>
                  <a:srgbClr val="000000"/>
                </a:solidFill>
                <a:latin typeface="Times New Roman Bold"/>
              </a:rPr>
              <a:t> Logística e Gerenciamento da cadeia de Distribuição</a:t>
            </a:r>
            <a:r>
              <a:rPr lang="en-US" sz="3600">
                <a:solidFill>
                  <a:srgbClr val="000000"/>
                </a:solidFill>
                <a:latin typeface="Times New Roman"/>
              </a:rPr>
              <a:t>. 2 ed Rio de Janeiro: Campus,2004.</a:t>
            </a:r>
          </a:p>
        </p:txBody>
      </p:sp>
      <p:sp>
        <p:nvSpPr>
          <p:cNvPr name="TextBox 14" id="14"/>
          <p:cNvSpPr txBox="true"/>
          <p:nvPr/>
        </p:nvSpPr>
        <p:spPr>
          <a:xfrm rot="0">
            <a:off x="11548649" y="18621465"/>
            <a:ext cx="9592254" cy="12942184"/>
          </a:xfrm>
          <a:prstGeom prst="rect">
            <a:avLst/>
          </a:prstGeom>
        </p:spPr>
        <p:txBody>
          <a:bodyPr anchor="t" rtlCol="false" tIns="0" lIns="0" bIns="0" rIns="0">
            <a:spAutoFit/>
          </a:bodyPr>
          <a:lstStyle/>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 Texto Texto Texto Texto Texto Texto Texto Texto Texto Texto.</a:t>
            </a:r>
          </a:p>
          <a:p>
            <a:pPr algn="just">
              <a:lnSpc>
                <a:spcPts val="4560"/>
              </a:lnSpc>
            </a:pPr>
            <a:r>
              <a:rPr lang="en-US" sz="3800">
                <a:solidFill>
                  <a:srgbClr val="000000"/>
                </a:solidFill>
                <a:latin typeface="Times New Roman"/>
              </a:rPr>
              <a:t> Texto Texto Texto Texto Texto Texto Texto Texto Texto Texto Texto Texto Texto Texto Texto Texto Texto Texto Texto Texto Texto Texto Texto Texto Texto Texto Texto Texto Texto Texto Texto Texto Texto Texto Texto Texto Texto Texto Texto.</a:t>
            </a:r>
          </a:p>
          <a:p>
            <a:pPr algn="just">
              <a:lnSpc>
                <a:spcPts val="4560"/>
              </a:lnSpc>
            </a:pPr>
            <a:r>
              <a:rPr lang="en-US" sz="3800">
                <a:solidFill>
                  <a:srgbClr val="000000"/>
                </a:solidFill>
                <a:latin typeface="Times New Roman"/>
              </a:rPr>
              <a:t> Texto Texto Texto Texto Texto Texto Texto Texto Texto Texto Texto Texto Texto Texto Texto Texto Texto Texto Texto Texto Texto Texto Texto Texto Texto Texto Texto Texto Texto Texto Texto Texto Texto Texto Texto.  </a:t>
            </a:r>
          </a:p>
          <a:p>
            <a:pPr algn="just">
              <a:lnSpc>
                <a:spcPts val="4560"/>
              </a:lnSpc>
            </a:pPr>
            <a:r>
              <a:rPr lang="en-US" sz="3800">
                <a:solidFill>
                  <a:srgbClr val="000000"/>
                </a:solidFill>
                <a:latin typeface="Times New Roman"/>
              </a:rPr>
              <a:t> Texto Texto Texto Texto Texto Texto Texto Texto Texto Texto Texto Texto Texto Texto Texto Texto Texto Texto Texto Texto Texto Texto Texto Texto Texto Texto Texto Texto Texto Texto Texto Texto Texto Texto Texto.  </a:t>
            </a:r>
          </a:p>
          <a:p>
            <a:pPr algn="just">
              <a:lnSpc>
                <a:spcPts val="4560"/>
              </a:lnSpc>
            </a:pPr>
          </a:p>
        </p:txBody>
      </p:sp>
      <p:grpSp>
        <p:nvGrpSpPr>
          <p:cNvPr name="Group 15" id="15"/>
          <p:cNvGrpSpPr/>
          <p:nvPr/>
        </p:nvGrpSpPr>
        <p:grpSpPr>
          <a:xfrm rot="0">
            <a:off x="11294183" y="17570252"/>
            <a:ext cx="9941306" cy="957284"/>
            <a:chOff x="0" y="0"/>
            <a:chExt cx="13255075" cy="1276379"/>
          </a:xfrm>
        </p:grpSpPr>
        <p:sp>
          <p:nvSpPr>
            <p:cNvPr name="Freeform 16" id="16"/>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17" id="17"/>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Referencial Teórico</a:t>
              </a:r>
            </a:p>
          </p:txBody>
        </p:sp>
      </p:grpSp>
      <p:sp>
        <p:nvSpPr>
          <p:cNvPr name="TextBox 18" id="18"/>
          <p:cNvSpPr txBox="true"/>
          <p:nvPr/>
        </p:nvSpPr>
        <p:spPr>
          <a:xfrm rot="0">
            <a:off x="81886" y="5240705"/>
            <a:ext cx="32214878" cy="1838772"/>
          </a:xfrm>
          <a:prstGeom prst="rect">
            <a:avLst/>
          </a:prstGeom>
        </p:spPr>
        <p:txBody>
          <a:bodyPr anchor="t" rtlCol="false" tIns="0" lIns="0" bIns="0" rIns="0">
            <a:spAutoFit/>
          </a:bodyPr>
          <a:lstStyle/>
          <a:p>
            <a:pPr algn="ctr">
              <a:lnSpc>
                <a:spcPts val="6719"/>
              </a:lnSpc>
            </a:pPr>
            <a:r>
              <a:rPr lang="en-US" sz="5599">
                <a:solidFill>
                  <a:srgbClr val="000000"/>
                </a:solidFill>
                <a:latin typeface="Times New Roman Bold"/>
              </a:rPr>
              <a:t>TÍTULO DA PESQUISA CENTRALIZADO, EM LETRAS MAIÚSCULAS E EM NEGRITO, SEM PONTO AO FINAL</a:t>
            </a:r>
          </a:p>
        </p:txBody>
      </p:sp>
      <p:grpSp>
        <p:nvGrpSpPr>
          <p:cNvPr name="Group 19" id="19"/>
          <p:cNvGrpSpPr/>
          <p:nvPr/>
        </p:nvGrpSpPr>
        <p:grpSpPr>
          <a:xfrm rot="0">
            <a:off x="22034611" y="10792906"/>
            <a:ext cx="9941306" cy="957284"/>
            <a:chOff x="0" y="0"/>
            <a:chExt cx="13255075" cy="1276379"/>
          </a:xfrm>
        </p:grpSpPr>
        <p:sp>
          <p:nvSpPr>
            <p:cNvPr name="Freeform 20" id="20"/>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21" id="21"/>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Cronograma</a:t>
              </a:r>
            </a:p>
          </p:txBody>
        </p:sp>
      </p:grpSp>
      <p:grpSp>
        <p:nvGrpSpPr>
          <p:cNvPr name="Group 22" id="22"/>
          <p:cNvGrpSpPr/>
          <p:nvPr/>
        </p:nvGrpSpPr>
        <p:grpSpPr>
          <a:xfrm rot="0">
            <a:off x="11491587" y="10792906"/>
            <a:ext cx="9695025" cy="957284"/>
            <a:chOff x="0" y="0"/>
            <a:chExt cx="12926700" cy="1276379"/>
          </a:xfrm>
        </p:grpSpPr>
        <p:sp>
          <p:nvSpPr>
            <p:cNvPr name="Freeform 23" id="23"/>
            <p:cNvSpPr/>
            <p:nvPr/>
          </p:nvSpPr>
          <p:spPr>
            <a:xfrm flipH="false" flipV="false" rot="0">
              <a:off x="0" y="0"/>
              <a:ext cx="12926695" cy="1276350"/>
            </a:xfrm>
            <a:custGeom>
              <a:avLst/>
              <a:gdLst/>
              <a:ahLst/>
              <a:cxnLst/>
              <a:rect r="r" b="b" t="t" l="l"/>
              <a:pathLst>
                <a:path h="1276350" w="12926695">
                  <a:moveTo>
                    <a:pt x="0" y="0"/>
                  </a:moveTo>
                  <a:lnTo>
                    <a:pt x="12926695" y="0"/>
                  </a:lnTo>
                  <a:lnTo>
                    <a:pt x="12926695" y="1276350"/>
                  </a:lnTo>
                  <a:lnTo>
                    <a:pt x="0" y="1276350"/>
                  </a:lnTo>
                  <a:close/>
                </a:path>
              </a:pathLst>
            </a:custGeom>
            <a:solidFill>
              <a:srgbClr val="8F7B49"/>
            </a:solidFill>
          </p:spPr>
        </p:sp>
        <p:sp>
          <p:nvSpPr>
            <p:cNvPr name="TextBox 24" id="24"/>
            <p:cNvSpPr txBox="true"/>
            <p:nvPr/>
          </p:nvSpPr>
          <p:spPr>
            <a:xfrm>
              <a:off x="0" y="-114300"/>
              <a:ext cx="12926700"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Justificativa</a:t>
              </a:r>
            </a:p>
          </p:txBody>
        </p:sp>
      </p:grpSp>
      <p:grpSp>
        <p:nvGrpSpPr>
          <p:cNvPr name="Group 25" id="25"/>
          <p:cNvGrpSpPr/>
          <p:nvPr/>
        </p:nvGrpSpPr>
        <p:grpSpPr>
          <a:xfrm rot="0">
            <a:off x="1061119" y="21293488"/>
            <a:ext cx="9941306" cy="957284"/>
            <a:chOff x="0" y="0"/>
            <a:chExt cx="13255075" cy="1276379"/>
          </a:xfrm>
        </p:grpSpPr>
        <p:sp>
          <p:nvSpPr>
            <p:cNvPr name="Freeform 26" id="26"/>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27" id="27"/>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Problemática</a:t>
              </a:r>
            </a:p>
          </p:txBody>
        </p:sp>
      </p:grpSp>
      <p:sp>
        <p:nvSpPr>
          <p:cNvPr name="TextBox 28" id="28"/>
          <p:cNvSpPr txBox="true"/>
          <p:nvPr/>
        </p:nvSpPr>
        <p:spPr>
          <a:xfrm rot="0">
            <a:off x="1297744" y="22554018"/>
            <a:ext cx="9610095" cy="3609901"/>
          </a:xfrm>
          <a:prstGeom prst="rect">
            <a:avLst/>
          </a:prstGeom>
        </p:spPr>
        <p:txBody>
          <a:bodyPr anchor="t" rtlCol="false" tIns="0" lIns="0" bIns="0" rIns="0">
            <a:spAutoFit/>
          </a:bodyPr>
          <a:lstStyle/>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 Texto Texto Texto Texto Texto Texto Texto Texto Texto Texto Texto?</a:t>
            </a:r>
          </a:p>
        </p:txBody>
      </p:sp>
      <p:grpSp>
        <p:nvGrpSpPr>
          <p:cNvPr name="Group 29" id="29"/>
          <p:cNvGrpSpPr/>
          <p:nvPr/>
        </p:nvGrpSpPr>
        <p:grpSpPr>
          <a:xfrm rot="0">
            <a:off x="972251" y="26694088"/>
            <a:ext cx="9941306" cy="957284"/>
            <a:chOff x="0" y="0"/>
            <a:chExt cx="13255075" cy="1276379"/>
          </a:xfrm>
        </p:grpSpPr>
        <p:sp>
          <p:nvSpPr>
            <p:cNvPr name="Freeform 30" id="30"/>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31" id="31"/>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Objetivos</a:t>
              </a:r>
            </a:p>
          </p:txBody>
        </p:sp>
      </p:grpSp>
      <p:sp>
        <p:nvSpPr>
          <p:cNvPr name="TextBox 32" id="32"/>
          <p:cNvSpPr txBox="true"/>
          <p:nvPr/>
        </p:nvSpPr>
        <p:spPr>
          <a:xfrm rot="0">
            <a:off x="1005841" y="27928732"/>
            <a:ext cx="9994014" cy="10550128"/>
          </a:xfrm>
          <a:prstGeom prst="rect">
            <a:avLst/>
          </a:prstGeom>
        </p:spPr>
        <p:txBody>
          <a:bodyPr anchor="t" rtlCol="false" tIns="0" lIns="0" bIns="0" rIns="0">
            <a:spAutoFit/>
          </a:bodyPr>
          <a:lstStyle/>
          <a:p>
            <a:pPr algn="l">
              <a:lnSpc>
                <a:spcPts val="4560"/>
              </a:lnSpc>
            </a:pPr>
            <a:r>
              <a:rPr lang="en-US" sz="3800">
                <a:solidFill>
                  <a:srgbClr val="000000"/>
                </a:solidFill>
                <a:latin typeface="Times New Roman Bold"/>
              </a:rPr>
              <a:t>Geral</a:t>
            </a:r>
          </a:p>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 Texto Texto Texto Texto Texto.</a:t>
            </a:r>
          </a:p>
          <a:p>
            <a:pPr algn="l">
              <a:lnSpc>
                <a:spcPts val="4560"/>
              </a:lnSpc>
            </a:pPr>
          </a:p>
          <a:p>
            <a:pPr algn="l">
              <a:lnSpc>
                <a:spcPts val="4560"/>
              </a:lnSpc>
            </a:pPr>
            <a:r>
              <a:rPr lang="en-US" sz="3800">
                <a:solidFill>
                  <a:srgbClr val="000000"/>
                </a:solidFill>
                <a:latin typeface="Times New Roman Bold"/>
              </a:rPr>
              <a:t>Específicos</a:t>
            </a:r>
          </a:p>
          <a:p>
            <a:pPr algn="l" marL="458470" indent="-229235" lvl="1">
              <a:lnSpc>
                <a:spcPts val="4560"/>
              </a:lnSpc>
              <a:buFont typeface="Arial"/>
              <a:buChar char="•"/>
            </a:pPr>
            <a:r>
              <a:rPr lang="en-US" sz="3800">
                <a:solidFill>
                  <a:srgbClr val="000000"/>
                </a:solidFill>
                <a:latin typeface="Times New Roman"/>
              </a:rPr>
              <a:t>Texto Texto Texto Texto Texto Texto Texto Texto Texto Texto Texto Texto Texto Texto Texto Texto Texto;</a:t>
            </a:r>
          </a:p>
          <a:p>
            <a:pPr algn="l" marL="458470" indent="-229235" lvl="1">
              <a:lnSpc>
                <a:spcPts val="4560"/>
              </a:lnSpc>
            </a:pPr>
          </a:p>
          <a:p>
            <a:pPr algn="l" marL="458470" indent="-229235" lvl="1">
              <a:lnSpc>
                <a:spcPts val="4560"/>
              </a:lnSpc>
              <a:buFont typeface="Arial"/>
              <a:buChar char="•"/>
            </a:pPr>
            <a:r>
              <a:rPr lang="en-US" sz="3800">
                <a:solidFill>
                  <a:srgbClr val="000000"/>
                </a:solidFill>
                <a:latin typeface="Times New Roman"/>
              </a:rPr>
              <a:t>Texto Texto Texto Texto Texto Texto Texto Texto Texto Texto Texto Texto Texto Texto Texto Texto Texto ;</a:t>
            </a:r>
          </a:p>
          <a:p>
            <a:pPr algn="l" marL="458470" indent="-229235" lvl="1">
              <a:lnSpc>
                <a:spcPts val="4560"/>
              </a:lnSpc>
            </a:pPr>
          </a:p>
          <a:p>
            <a:pPr algn="l" marL="458470" indent="-229235" lvl="1">
              <a:lnSpc>
                <a:spcPts val="4560"/>
              </a:lnSpc>
              <a:buFont typeface="Arial"/>
              <a:buChar char="•"/>
            </a:pPr>
            <a:r>
              <a:rPr lang="en-US" sz="3800">
                <a:solidFill>
                  <a:srgbClr val="000000"/>
                </a:solidFill>
                <a:latin typeface="Times New Roman"/>
              </a:rPr>
              <a:t>Texto Texto Texto Texto Texto Texto Texto Texto Texto Texto Texto Texto Texto Texto.</a:t>
            </a:r>
          </a:p>
        </p:txBody>
      </p:sp>
      <p:grpSp>
        <p:nvGrpSpPr>
          <p:cNvPr name="Group 33" id="33"/>
          <p:cNvGrpSpPr/>
          <p:nvPr/>
        </p:nvGrpSpPr>
        <p:grpSpPr>
          <a:xfrm rot="0">
            <a:off x="11442708" y="32310712"/>
            <a:ext cx="9941306" cy="957284"/>
            <a:chOff x="0" y="0"/>
            <a:chExt cx="13255075" cy="1276379"/>
          </a:xfrm>
        </p:grpSpPr>
        <p:sp>
          <p:nvSpPr>
            <p:cNvPr name="Freeform 34" id="34"/>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35" id="35"/>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Método</a:t>
              </a:r>
            </a:p>
          </p:txBody>
        </p:sp>
      </p:grpSp>
      <p:sp>
        <p:nvSpPr>
          <p:cNvPr name="TextBox 36" id="36"/>
          <p:cNvSpPr txBox="true"/>
          <p:nvPr/>
        </p:nvSpPr>
        <p:spPr>
          <a:xfrm rot="0">
            <a:off x="11587575" y="33642844"/>
            <a:ext cx="9705000" cy="5340072"/>
          </a:xfrm>
          <a:prstGeom prst="rect">
            <a:avLst/>
          </a:prstGeom>
        </p:spPr>
        <p:txBody>
          <a:bodyPr anchor="t" rtlCol="false" tIns="0" lIns="0" bIns="0" rIns="0">
            <a:spAutoFit/>
          </a:bodyPr>
          <a:lstStyle/>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 </a:t>
            </a:r>
          </a:p>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a:t>
            </a:r>
          </a:p>
          <a:p>
            <a:pPr algn="just">
              <a:lnSpc>
                <a:spcPts val="4560"/>
              </a:lnSpc>
            </a:pPr>
            <a:r>
              <a:rPr lang="en-US" sz="3800">
                <a:solidFill>
                  <a:srgbClr val="000000"/>
                </a:solidFill>
                <a:latin typeface="Times New Roman"/>
              </a:rPr>
              <a:t> </a:t>
            </a:r>
          </a:p>
        </p:txBody>
      </p:sp>
      <p:graphicFrame>
        <p:nvGraphicFramePr>
          <p:cNvPr name="Table 37" id="37"/>
          <p:cNvGraphicFramePr>
            <a:graphicFrameLocks noGrp="true"/>
          </p:cNvGraphicFramePr>
          <p:nvPr/>
        </p:nvGraphicFramePr>
        <p:xfrm>
          <a:off x="22174200" y="12025636"/>
          <a:ext cx="9791700" cy="5118100"/>
        </p:xfrm>
        <a:graphic>
          <a:graphicData uri="http://schemas.openxmlformats.org/drawingml/2006/table">
            <a:tbl>
              <a:tblPr/>
              <a:tblGrid>
                <a:gridCol w="5953128"/>
                <a:gridCol w="3838572"/>
              </a:tblGrid>
              <a:tr h="969478">
                <a:tc>
                  <a:txBody>
                    <a:bodyPr anchor="t" rtlCol="false"/>
                    <a:lstStyle/>
                    <a:p>
                      <a:pPr algn="l">
                        <a:lnSpc>
                          <a:spcPts val="4800"/>
                        </a:lnSpc>
                        <a:defRPr/>
                      </a:pPr>
                      <a:r>
                        <a:rPr lang="en-US" sz="4000">
                          <a:solidFill>
                            <a:srgbClr val="000000"/>
                          </a:solidFill>
                          <a:latin typeface="Times New Roman"/>
                        </a:rPr>
                        <a:t>ETAPAS </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ctr">
                        <a:lnSpc>
                          <a:spcPts val="4800"/>
                        </a:lnSpc>
                        <a:defRPr/>
                      </a:pPr>
                      <a:r>
                        <a:rPr lang="en-US" sz="4000">
                          <a:solidFill>
                            <a:srgbClr val="000000"/>
                          </a:solidFill>
                          <a:latin typeface="Times New Roman"/>
                        </a:rPr>
                        <a:t>PERÍODO</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r>
              <a:tr h="1382874">
                <a:tc>
                  <a:txBody>
                    <a:bodyPr anchor="t" rtlCol="false"/>
                    <a:lstStyle/>
                    <a:p>
                      <a:pPr algn="l">
                        <a:lnSpc>
                          <a:spcPts val="4800"/>
                        </a:lnSpc>
                        <a:defRPr/>
                      </a:pPr>
                      <a:r>
                        <a:rPr lang="en-US" sz="4000">
                          <a:solidFill>
                            <a:srgbClr val="000000"/>
                          </a:solidFill>
                          <a:latin typeface="Times New Roman"/>
                        </a:rPr>
                        <a:t>Coleta de dados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l">
                        <a:lnSpc>
                          <a:spcPts val="1679"/>
                        </a:lnSpc>
                        <a:defRPr/>
                      </a:pP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1382874">
                <a:tc>
                  <a:txBody>
                    <a:bodyPr anchor="t" rtlCol="false"/>
                    <a:lstStyle/>
                    <a:p>
                      <a:pPr algn="l">
                        <a:lnSpc>
                          <a:spcPts val="4800"/>
                        </a:lnSpc>
                        <a:defRPr/>
                      </a:pPr>
                      <a:r>
                        <a:rPr lang="en-US" sz="4000">
                          <a:solidFill>
                            <a:srgbClr val="000000"/>
                          </a:solidFill>
                          <a:latin typeface="Times New Roman"/>
                        </a:rPr>
                        <a:t>Análise de Dados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l">
                        <a:lnSpc>
                          <a:spcPts val="1679"/>
                        </a:lnSpc>
                        <a:defRPr/>
                      </a:pP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1382874">
                <a:tc>
                  <a:txBody>
                    <a:bodyPr anchor="t" rtlCol="false"/>
                    <a:lstStyle/>
                    <a:p>
                      <a:pPr algn="l">
                        <a:lnSpc>
                          <a:spcPts val="4800"/>
                        </a:lnSpc>
                        <a:defRPr/>
                      </a:pPr>
                      <a:r>
                        <a:rPr lang="en-US" sz="4000">
                          <a:solidFill>
                            <a:srgbClr val="000000"/>
                          </a:solidFill>
                          <a:latin typeface="Times New Roman"/>
                        </a:rPr>
                        <a:t>Divulgação dos Resultados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l">
                        <a:lnSpc>
                          <a:spcPts val="1679"/>
                        </a:lnSpc>
                        <a:defRPr/>
                      </a:pP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bl>
          </a:graphicData>
        </a:graphic>
      </p:graphicFrame>
      <p:grpSp>
        <p:nvGrpSpPr>
          <p:cNvPr name="Group 38" id="38"/>
          <p:cNvGrpSpPr/>
          <p:nvPr/>
        </p:nvGrpSpPr>
        <p:grpSpPr>
          <a:xfrm rot="0">
            <a:off x="21958463" y="17570252"/>
            <a:ext cx="9941306" cy="957284"/>
            <a:chOff x="0" y="0"/>
            <a:chExt cx="13255075" cy="1276379"/>
          </a:xfrm>
        </p:grpSpPr>
        <p:sp>
          <p:nvSpPr>
            <p:cNvPr name="Freeform 39" id="39"/>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40" id="40"/>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Orçamento</a:t>
              </a:r>
            </a:p>
          </p:txBody>
        </p:sp>
      </p:grpSp>
      <p:graphicFrame>
        <p:nvGraphicFramePr>
          <p:cNvPr name="Table 41" id="41"/>
          <p:cNvGraphicFramePr>
            <a:graphicFrameLocks noGrp="true"/>
          </p:cNvGraphicFramePr>
          <p:nvPr/>
        </p:nvGraphicFramePr>
        <p:xfrm>
          <a:off x="22034611" y="18794388"/>
          <a:ext cx="9791700" cy="3962400"/>
        </p:xfrm>
        <a:graphic>
          <a:graphicData uri="http://schemas.openxmlformats.org/drawingml/2006/table">
            <a:tbl>
              <a:tblPr/>
              <a:tblGrid>
                <a:gridCol w="5953128"/>
                <a:gridCol w="3838572"/>
              </a:tblGrid>
              <a:tr h="571381">
                <a:tc>
                  <a:txBody>
                    <a:bodyPr anchor="t" rtlCol="false"/>
                    <a:lstStyle/>
                    <a:p>
                      <a:pPr algn="l">
                        <a:lnSpc>
                          <a:spcPts val="4800"/>
                        </a:lnSpc>
                        <a:defRPr/>
                      </a:pPr>
                      <a:r>
                        <a:rPr lang="en-US" sz="4000">
                          <a:solidFill>
                            <a:srgbClr val="000000"/>
                          </a:solidFill>
                          <a:latin typeface="Times New Roman"/>
                        </a:rPr>
                        <a:t>DESPESAS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c>
                  <a:txBody>
                    <a:bodyPr anchor="t" rtlCol="false"/>
                    <a:lstStyle/>
                    <a:p>
                      <a:pPr algn="ctr">
                        <a:lnSpc>
                          <a:spcPts val="4800"/>
                        </a:lnSpc>
                        <a:defRPr/>
                      </a:pPr>
                      <a:r>
                        <a:rPr lang="en-US" sz="4000">
                          <a:solidFill>
                            <a:srgbClr val="000000"/>
                          </a:solidFill>
                          <a:latin typeface="Times New Roman"/>
                        </a:rPr>
                        <a:t>VALOR</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4F81BD"/>
                    </a:solidFill>
                  </a:tcPr>
                </a:tc>
              </a:tr>
              <a:tr h="1130340">
                <a:tc>
                  <a:txBody>
                    <a:bodyPr anchor="t" rtlCol="false"/>
                    <a:lstStyle/>
                    <a:p>
                      <a:pPr algn="l">
                        <a:lnSpc>
                          <a:spcPts val="4800"/>
                        </a:lnSpc>
                        <a:defRPr/>
                      </a:pPr>
                      <a:r>
                        <a:rPr lang="en-US" sz="4000">
                          <a:solidFill>
                            <a:srgbClr val="000000"/>
                          </a:solidFill>
                          <a:latin typeface="Times New Roman"/>
                        </a:rPr>
                        <a:t>Combustível</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l">
                        <a:lnSpc>
                          <a:spcPts val="1679"/>
                        </a:lnSpc>
                        <a:defRPr/>
                      </a:pP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r h="1130340">
                <a:tc>
                  <a:txBody>
                    <a:bodyPr anchor="t" rtlCol="false"/>
                    <a:lstStyle/>
                    <a:p>
                      <a:pPr algn="l">
                        <a:lnSpc>
                          <a:spcPts val="4800"/>
                        </a:lnSpc>
                        <a:defRPr/>
                      </a:pPr>
                      <a:r>
                        <a:rPr lang="en-US" sz="4000">
                          <a:solidFill>
                            <a:srgbClr val="000000"/>
                          </a:solidFill>
                          <a:latin typeface="Times New Roman"/>
                        </a:rPr>
                        <a:t>Impressão de documentos</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c>
                  <a:txBody>
                    <a:bodyPr anchor="t" rtlCol="false"/>
                    <a:lstStyle/>
                    <a:p>
                      <a:pPr algn="l">
                        <a:lnSpc>
                          <a:spcPts val="1679"/>
                        </a:lnSpc>
                        <a:defRPr/>
                      </a:pP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E9EDF4"/>
                    </a:solidFill>
                  </a:tcPr>
                </a:tc>
              </a:tr>
              <a:tr h="1130340">
                <a:tc>
                  <a:txBody>
                    <a:bodyPr anchor="t" rtlCol="false"/>
                    <a:lstStyle/>
                    <a:p>
                      <a:pPr algn="l">
                        <a:lnSpc>
                          <a:spcPts val="4800"/>
                        </a:lnSpc>
                        <a:defRPr/>
                      </a:pPr>
                      <a:r>
                        <a:rPr lang="en-US" sz="4000">
                          <a:solidFill>
                            <a:srgbClr val="000000"/>
                          </a:solidFill>
                          <a:latin typeface="Times New Roman"/>
                        </a:rPr>
                        <a:t>Total</a:t>
                      </a: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c>
                  <a:txBody>
                    <a:bodyPr anchor="t" rtlCol="false"/>
                    <a:lstStyle/>
                    <a:p>
                      <a:pPr algn="l">
                        <a:lnSpc>
                          <a:spcPts val="1679"/>
                        </a:lnSpc>
                        <a:defRPr/>
                      </a:pPr>
                      <a:endParaRPr lang="en-US" sz="1100"/>
                    </a:p>
                  </a:txBody>
                  <a:tcPr marL="91440" marR="91440" marT="91440" marB="91440" anchor="ctr">
                    <a:lnL cmpd="sng" algn="ctr" cap="flat" w="4762">
                      <a:solidFill>
                        <a:srgbClr val="000000"/>
                      </a:solidFill>
                      <a:prstDash val="solid"/>
                      <a:round/>
                      <a:headEnd type="none" w="med" len="med"/>
                      <a:tailEnd type="none" w="med" len="med"/>
                    </a:lnL>
                    <a:lnR cmpd="sng" algn="ctr" cap="flat" w="4762">
                      <a:solidFill>
                        <a:srgbClr val="000000"/>
                      </a:solidFill>
                      <a:prstDash val="solid"/>
                      <a:round/>
                      <a:headEnd type="none" w="med" len="med"/>
                      <a:tailEnd type="none" w="med" len="med"/>
                    </a:lnR>
                    <a:lnT cmpd="sng" algn="ctr" cap="flat" w="4762">
                      <a:solidFill>
                        <a:srgbClr val="000000"/>
                      </a:solidFill>
                      <a:prstDash val="solid"/>
                      <a:round/>
                      <a:headEnd type="none" w="med" len="med"/>
                      <a:tailEnd type="none" w="med" len="med"/>
                    </a:lnT>
                    <a:lnB cmpd="sng" algn="ctr" cap="flat" w="4762">
                      <a:solidFill>
                        <a:srgbClr val="000000"/>
                      </a:solidFill>
                      <a:prstDash val="solid"/>
                      <a:round/>
                      <a:headEnd type="none" w="med" len="med"/>
                      <a:tailEnd type="none" w="med" len="med"/>
                    </a:lnB>
                    <a:solidFill>
                      <a:srgbClr val="D0D8E8"/>
                    </a:solidFill>
                  </a:tcPr>
                </a:tc>
              </a:tr>
            </a:tbl>
          </a:graphicData>
        </a:graphic>
      </p:graphicFrame>
      <p:grpSp>
        <p:nvGrpSpPr>
          <p:cNvPr name="Group 42" id="42"/>
          <p:cNvGrpSpPr/>
          <p:nvPr/>
        </p:nvGrpSpPr>
        <p:grpSpPr>
          <a:xfrm rot="0">
            <a:off x="22038744" y="23978964"/>
            <a:ext cx="9941306" cy="957284"/>
            <a:chOff x="0" y="0"/>
            <a:chExt cx="13255075" cy="1276379"/>
          </a:xfrm>
        </p:grpSpPr>
        <p:sp>
          <p:nvSpPr>
            <p:cNvPr name="Freeform 43" id="43"/>
            <p:cNvSpPr/>
            <p:nvPr/>
          </p:nvSpPr>
          <p:spPr>
            <a:xfrm flipH="false" flipV="false" rot="0">
              <a:off x="0" y="0"/>
              <a:ext cx="13255117" cy="1276350"/>
            </a:xfrm>
            <a:custGeom>
              <a:avLst/>
              <a:gdLst/>
              <a:ahLst/>
              <a:cxnLst/>
              <a:rect r="r" b="b" t="t" l="l"/>
              <a:pathLst>
                <a:path h="1276350" w="13255117">
                  <a:moveTo>
                    <a:pt x="0" y="0"/>
                  </a:moveTo>
                  <a:lnTo>
                    <a:pt x="13255117" y="0"/>
                  </a:lnTo>
                  <a:lnTo>
                    <a:pt x="13255117" y="1276350"/>
                  </a:lnTo>
                  <a:lnTo>
                    <a:pt x="0" y="1276350"/>
                  </a:lnTo>
                  <a:close/>
                </a:path>
              </a:pathLst>
            </a:custGeom>
            <a:solidFill>
              <a:srgbClr val="8F7B49"/>
            </a:solidFill>
          </p:spPr>
        </p:sp>
        <p:sp>
          <p:nvSpPr>
            <p:cNvPr name="TextBox 44" id="44"/>
            <p:cNvSpPr txBox="true"/>
            <p:nvPr/>
          </p:nvSpPr>
          <p:spPr>
            <a:xfrm>
              <a:off x="0" y="-114300"/>
              <a:ext cx="13255075" cy="1390679"/>
            </a:xfrm>
            <a:prstGeom prst="rect">
              <a:avLst/>
            </a:prstGeom>
          </p:spPr>
          <p:txBody>
            <a:bodyPr anchor="t" rtlCol="false" tIns="50800" lIns="50800" bIns="50800" rIns="50800"/>
            <a:lstStyle/>
            <a:p>
              <a:pPr algn="ctr">
                <a:lnSpc>
                  <a:spcPts val="6719"/>
                </a:lnSpc>
              </a:pPr>
              <a:r>
                <a:rPr lang="en-US" sz="5599">
                  <a:solidFill>
                    <a:srgbClr val="FFFFFF"/>
                  </a:solidFill>
                  <a:latin typeface="Times New Roman Bold"/>
                </a:rPr>
                <a:t>Resultados Esperados</a:t>
              </a:r>
            </a:p>
          </p:txBody>
        </p:sp>
      </p:grpSp>
      <p:sp>
        <p:nvSpPr>
          <p:cNvPr name="TextBox 45" id="45"/>
          <p:cNvSpPr txBox="true"/>
          <p:nvPr/>
        </p:nvSpPr>
        <p:spPr>
          <a:xfrm rot="0">
            <a:off x="22085166" y="25100612"/>
            <a:ext cx="9613082" cy="3585746"/>
          </a:xfrm>
          <a:prstGeom prst="rect">
            <a:avLst/>
          </a:prstGeom>
        </p:spPr>
        <p:txBody>
          <a:bodyPr anchor="t" rtlCol="false" tIns="0" lIns="0" bIns="0" rIns="0">
            <a:spAutoFit/>
          </a:bodyPr>
          <a:lstStyle/>
          <a:p>
            <a:pPr algn="just">
              <a:lnSpc>
                <a:spcPts val="4560"/>
              </a:lnSpc>
            </a:pPr>
            <a:r>
              <a:rPr lang="en-US" sz="3800">
                <a:solidFill>
                  <a:srgbClr val="000000"/>
                </a:solidFill>
                <a:latin typeface="Times New Roman"/>
              </a:rPr>
              <a:t>Texto Texto Texto Texto Texto Texto Texto Texto Texto Texto Texto Texto Texto Texto Texto Texto Texto Texto Texto Texto Texto Texto Texto Texto Texto Texto Texto Texto Texto Texto Texto Texto Texto Texto Texto Texto Texto Texto Texto Texto.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DAFywMW-onw</dc:identifier>
  <dcterms:modified xsi:type="dcterms:W3CDTF">2011-08-01T06:04:30Z</dcterms:modified>
  <cp:revision>1</cp:revision>
  <dc:title>Modelo Banner_Mostra 2023.2.pptx</dc:title>
</cp:coreProperties>
</file>