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72" r:id="rId2"/>
    <p:sldId id="268" r:id="rId3"/>
    <p:sldId id="259" r:id="rId4"/>
    <p:sldId id="270" r:id="rId5"/>
    <p:sldId id="271" r:id="rId6"/>
    <p:sldId id="269" r:id="rId7"/>
    <p:sldId id="265" r:id="rId8"/>
    <p:sldId id="266" r:id="rId9"/>
    <p:sldId id="273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2160" autoAdjust="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280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2F2BEF2-499C-4482-ABFC-21440A01EACB}" type="datetime1">
              <a:rPr lang="pt-BR" smtClean="0"/>
              <a:t>13/09/2023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DE4C80B-8910-445E-8D30-7A590951118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12540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685D3CE-BEB1-4966-BB58-B73682F66986}" type="datetime1">
              <a:rPr lang="pt-BR" smtClean="0"/>
              <a:t>13/09/2023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dirty="0"/>
              <a:t>Clique para editar o texto Mestre</a:t>
            </a:r>
          </a:p>
          <a:p>
            <a:pPr lvl="1" rtl="0"/>
            <a:r>
              <a:rPr lang="pt-BR" dirty="0"/>
              <a:t>Segundo nível</a:t>
            </a:r>
          </a:p>
          <a:p>
            <a:pPr lvl="2" rtl="0"/>
            <a:r>
              <a:rPr lang="pt-BR" dirty="0"/>
              <a:t>Terceiro nível</a:t>
            </a:r>
          </a:p>
          <a:p>
            <a:pPr lvl="3" rtl="0"/>
            <a:r>
              <a:rPr lang="pt-BR" dirty="0"/>
              <a:t>Quarto nível</a:t>
            </a:r>
          </a:p>
          <a:p>
            <a:pPr lvl="4" rtl="0"/>
            <a:r>
              <a:rPr lang="pt-BR" dirty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D81F1E7-4EFD-4BFF-B438-FCD52FD36B1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35619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Resuma a pesquisa entre três e cinco tópicos.</a:t>
            </a:r>
          </a:p>
          <a:p>
            <a:pPr rtl="0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D81F1E7-4EFD-4BFF-B438-FCD52FD36B17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5036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Resuma a pesquisa entre três e cinco tópicos.</a:t>
            </a:r>
          </a:p>
          <a:p>
            <a:pPr rtl="0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D81F1E7-4EFD-4BFF-B438-FCD52FD36B17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011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Resuma a pesquisa entre três e cinco tópicos.</a:t>
            </a:r>
          </a:p>
          <a:p>
            <a:pPr rtl="0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D81F1E7-4EFD-4BFF-B438-FCD52FD36B17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2348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Resuma a pesquisa entre três e cinco tópicos.</a:t>
            </a:r>
          </a:p>
          <a:p>
            <a:pPr rtl="0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D81F1E7-4EFD-4BFF-B438-FCD52FD36B17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7775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D81F1E7-4EFD-4BFF-B438-FCD52FD36B17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7675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D81F1E7-4EFD-4BFF-B438-FCD52FD36B17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7997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211A74-1163-400E-E1EF-E8EFF2E61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6954D8-5C2D-9812-3162-FD43B9071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190FB1-859C-335D-0718-BC3AD3A54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2D1617-3467-FCEE-2A3F-6AAB95BD5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41C785-AFFD-E857-7D6B-52B1EA082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9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65DE2D-49BC-F745-EA6B-4B99934B2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A12A095-82C0-0A06-7319-AC9782AEF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737CB5-97D1-DDC5-42BC-F0B09D70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B86AC98-F8A1-4B71-BBC0-0AAA1CE87883}" type="datetime1">
              <a:rPr lang="pt-BR" smtClean="0"/>
              <a:t>13/09/2023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71D1E5-9797-656F-EAF4-B6873BF47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46F452-765A-28EB-F67B-51130BB12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F4C9F40-B079-4B71-A627-7266DFEA7F0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361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D9ABDCE-6BA5-EB2D-B0A2-D3A86ABA01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EAE26FC-C2F0-741D-8EC5-B45F734307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409446-C95E-F671-A4C3-6E104196C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B3B9224-64AC-4D6F-AC8C-55BC7262AA96}" type="datetime1">
              <a:rPr lang="pt-BR" smtClean="0"/>
              <a:t>13/09/2023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825A8B-EAB5-6D37-A8D4-1454C4DC0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562FC26-905A-74C4-399E-1AE7ABD6B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F4C9F40-B079-4B71-A627-7266DFEA7F0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662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o Slide 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F4C9F40-B079-4B71-A627-7266DFEA7F03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E97D46-8A01-489A-BAFF-4002D39138AD}" type="datetime1">
              <a:rPr lang="pt-BR" noProof="0" smtClean="0"/>
              <a:t>13/09/2023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75633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C4DF7E-F383-275E-0C28-14B278C64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E7652D-B769-B89E-0854-21887484F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F4A3F7-756E-75F7-818F-BED20AEC7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E99A2FD-D058-40D9-8F40-B34BA9A93D7B}" type="datetime1">
              <a:rPr lang="pt-BR" smtClean="0"/>
              <a:t>13/09/2023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80CA37-8447-0DE3-470D-F42F529E4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F7513E-EC1F-D305-BA65-D777F1275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F4C9F40-B079-4B71-A627-7266DFEA7F0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4754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D45547-BA8B-4F80-D415-54F8D26D9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A86E23D-D942-AA1A-1C56-B3F840592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480892-E83C-1307-7FFE-C51607D58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CC7B16-0379-7684-1D16-C8DCAAE7A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C0D6F3-AE5B-E910-3C42-41A4289A0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520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E49A96-C2F8-059A-CD2D-86BFF01EF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9015C4-F925-3DA6-BE16-990D438FA4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202BAEE-109C-55D3-2511-6462EC6D0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561D32A-6D69-73E2-9CF5-DD44D4E9F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596FB8-AF23-48A3-AEA2-E0905460E264}" type="datetime1">
              <a:rPr lang="pt-BR" smtClean="0"/>
              <a:t>13/09/2023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B3E16CF-112C-D48B-7824-ADCA5E904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C6CFC1-C068-D282-18E6-46924288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F4C9F40-B079-4B71-A627-7266DFEA7F03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4791867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D70485-B6C3-7094-D0CA-D3F18C8AF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1351BB-88B6-E678-194C-7FF897A06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69B9E67-B59C-7497-865C-F273090AD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0B5F798-446B-0938-CF7A-A1F024234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294637-555C-49A4-A976-627213CE30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4761851-BCB1-D7BD-25BF-E4AFD1D27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0CD41BA-3A2F-4C35-9954-B1AF5A6EE0CD}" type="datetime1">
              <a:rPr lang="pt-BR" noProof="0" smtClean="0"/>
              <a:t>13/09/2023</a:t>
            </a:fld>
            <a:endParaRPr lang="pt-BR" noProof="0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28CD1AA-2E66-EAA0-3F10-A4E01930D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4A75A0B-D2B3-812E-46F5-576D031A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F4C9F40-B079-4B71-A627-7266DFEA7F03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124804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E0E313-08CE-DE1F-2030-E6D68BDED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3065A5F-A4AB-933D-E98B-2F015A3F3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CB18F52-AECD-4C99-8116-C1A58D200BD3}" type="datetime1">
              <a:rPr lang="pt-BR" smtClean="0"/>
              <a:t>13/09/2023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E25C0D6-70F9-0499-522E-96A4A0D20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87CDD45-A823-61CB-63B4-8448E548E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F4C9F40-B079-4B71-A627-7266DFEA7F0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904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3F5DEBA-13A7-AF5E-3BEC-2384A6DCA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596FB8-AF23-48A3-AEA2-E0905460E264}" type="datetime1">
              <a:rPr lang="pt-BR" smtClean="0"/>
              <a:t>13/09/2023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BFC98F1-9B40-B289-60FF-8B81100DA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EEF1CF3-2245-F912-7C29-9CAFC0AE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F4C9F40-B079-4B71-A627-7266DFEA7F03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182810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D7399-FF14-6F7E-3094-2D61323DD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B5753E-EE49-31A1-00A0-AB9A24402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85B1EBD-5CD0-1BA3-7177-0C101491C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5C4583F-6913-2187-6AA6-AB6BE1930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916DB6E-FCD0-E792-597B-CC87F49FA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55297D-9D3A-77DB-188A-9B1B19882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974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5E320D-B88E-3240-1541-750654981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E5BD3A-F123-7E18-2F8E-67DA4CF92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D31A9BC-E370-CCD4-A738-926F324D5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F7FC1CD-4F95-361A-2512-4CDF42E4A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3E079C9-808B-DFBB-ED4C-1BC894B14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D1D09A-279C-2E36-C93E-2AA5C337E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36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690EC47-7372-87DA-B792-37BB560D6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C02B75-D61C-2F19-CA40-B380FF933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821F2E-1156-FCA7-9AAE-138872B611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57596FB8-AF23-48A3-AEA2-E0905460E264}" type="datetime1">
              <a:rPr lang="pt-BR" smtClean="0"/>
              <a:t>13/09/2023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200358-F47B-18F8-6977-DF0B2A152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EBC0C6-4023-BEE7-31A3-22D20BD8FE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5F4C9F40-B079-4B71-A627-7266DFEA7F03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364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5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511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E15A95-567D-4935-A264-D333CAE8B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29" y="552889"/>
            <a:ext cx="11416694" cy="1768129"/>
          </a:xfrm>
        </p:spPr>
        <p:txBody>
          <a:bodyPr>
            <a:noAutofit/>
          </a:bodyPr>
          <a:lstStyle/>
          <a:p>
            <a:pPr algn="ctr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 </a:t>
            </a:r>
            <a:b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(CONFORME APRESENTADO NO RESUMO)</a:t>
            </a:r>
            <a:endParaRPr lang="pt-BR" sz="3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9123DE-25A3-4616-8577-7ABDC67F5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2356" y="3044371"/>
            <a:ext cx="6549573" cy="7692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ALUNO A</a:t>
            </a:r>
            <a:r>
              <a:rPr lang="pt-BR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ALUNO B</a:t>
            </a:r>
            <a:r>
              <a:rPr lang="pt-BR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ORIENTADOR</a:t>
            </a:r>
            <a:r>
              <a:rPr lang="pt-BR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(conforme apresentado no resumo)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8FBAA6F0-75D9-485A-A48F-FBE0C2718AED}"/>
              </a:ext>
            </a:extLst>
          </p:cNvPr>
          <p:cNvSpPr txBox="1">
            <a:spLocks/>
          </p:cNvSpPr>
          <p:nvPr/>
        </p:nvSpPr>
        <p:spPr>
          <a:xfrm>
            <a:off x="435429" y="4200395"/>
            <a:ext cx="11103428" cy="1220651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algn="ctr">
              <a:lnSpc>
                <a:spcPct val="106000"/>
              </a:lnSpc>
            </a:pPr>
            <a:r>
              <a:rPr lang="pt-BR" sz="16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pt-BR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Discente do curso de Medicina Veterinária – Centro Universitário Dr. Leão Sampaio. E-mail: XXXXXXXXX </a:t>
            </a:r>
            <a:r>
              <a:rPr lang="pt-BR" sz="1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(apenas do 1º autor)</a:t>
            </a:r>
          </a:p>
          <a:p>
            <a:pPr marL="457200" algn="ctr">
              <a:lnSpc>
                <a:spcPct val="106000"/>
              </a:lnSpc>
            </a:pPr>
            <a:r>
              <a:rPr lang="pt-BR" sz="16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t-BR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Docente do curso de Medicina Veterinária – Centro Universitário Dr. Leão Sampaio. E-mail: XXXXXXXXXXXXXXX </a:t>
            </a:r>
          </a:p>
          <a:p>
            <a:pPr marL="45720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(conforme apresentado no resumo)</a:t>
            </a:r>
          </a:p>
          <a:p>
            <a:pPr algn="ctr"/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67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>
              <a:buFont typeface="Wingdings" panose="05000000000000000000" pitchFamily="2" charset="2"/>
              <a:buChar char="§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Deve explicitar a temática e os motivos da realização do estudo.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Destacar a importância do estudo.</a:t>
            </a:r>
          </a:p>
          <a:p>
            <a:pPr>
              <a:buFont typeface="Wingdings" panose="05000000000000000000" pitchFamily="2" charset="2"/>
              <a:buChar char="§"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15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Descreva aqui o objetivo da sua pesquisa.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O objetivo deve ser preciso e claro, explicitando o que o estudo realizou. </a:t>
            </a:r>
          </a:p>
          <a:p>
            <a:pPr rtl="0">
              <a:buFont typeface="Wingdings" panose="05000000000000000000" pitchFamily="2" charset="2"/>
              <a:buChar char="§"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919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MÉTODOS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351338"/>
          </a:xfrm>
        </p:spPr>
        <p:txBody>
          <a:bodyPr rtlCol="0">
            <a:noAutofit/>
          </a:bodyPr>
          <a:lstStyle/>
          <a:p>
            <a:pPr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Descrever os procedimentos metodológicos realizados no trabalho. 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Apresentar, se for o caso,  localidade onde foi realizada a pesquisa, 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Apresentar o tipo de estudo, população estudada, processo de amostra, variáveis selecionadas, técnicas, instrumentos e métodos de coleta, processamento e análise dos dados, incluindo os de natureza estatística.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As questões de ética da pesquisa devem ser consideradas e, portanto, devem estar explícitas nesta parte, se for o caso. 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Se no resumo for descrito qualquer protocolo que envolva experimentação animal, ou seja, uso de animais, o número de aprovação (protocolo/ processo/ número) deve ser obrigatoriamente informado.</a:t>
            </a:r>
          </a:p>
        </p:txBody>
      </p:sp>
    </p:spTree>
    <p:extLst>
      <p:ext uri="{BB962C8B-B14F-4D97-AF65-F5344CB8AC3E}">
        <p14:creationId xmlns:p14="http://schemas.microsoft.com/office/powerpoint/2010/main" val="257171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Apresentar os principais resultados do trabalho.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Poderá ser apresentada conforme decisão dos autores e incluir gráficos, tabelas, ou quadros, o que achar aplicável na apresentação dos dados.</a:t>
            </a:r>
          </a:p>
        </p:txBody>
      </p:sp>
    </p:spTree>
    <p:extLst>
      <p:ext uri="{BB962C8B-B14F-4D97-AF65-F5344CB8AC3E}">
        <p14:creationId xmlns:p14="http://schemas.microsoft.com/office/powerpoint/2010/main" val="246396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Breve resumo das descobertas com base nos resultados. 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Deve ser breve, podendo apresentar recomendações e sugestões para trabalhos futuros.</a:t>
            </a:r>
          </a:p>
        </p:txBody>
      </p:sp>
    </p:spTree>
    <p:extLst>
      <p:ext uri="{BB962C8B-B14F-4D97-AF65-F5344CB8AC3E}">
        <p14:creationId xmlns:p14="http://schemas.microsoft.com/office/powerpoint/2010/main" val="2396544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Inclua fontes impressas e eletrônicas em ordem alfabética.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Usar normas vigentes da ASSOCIAÇÃO BRASILEIRA DE NORMAS TÉCNICAS (NBR 6023:2018). </a:t>
            </a:r>
          </a:p>
        </p:txBody>
      </p:sp>
    </p:spTree>
    <p:extLst>
      <p:ext uri="{BB962C8B-B14F-4D97-AF65-F5344CB8AC3E}">
        <p14:creationId xmlns:p14="http://schemas.microsoft.com/office/powerpoint/2010/main" val="107404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993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362</Words>
  <Application>Microsoft Office PowerPoint</Application>
  <PresentationFormat>Widescreen</PresentationFormat>
  <Paragraphs>36</Paragraphs>
  <Slides>9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Tw Cen MT</vt:lpstr>
      <vt:lpstr>Wingdings</vt:lpstr>
      <vt:lpstr>Tema do Office</vt:lpstr>
      <vt:lpstr>Apresentação do PowerPoint</vt:lpstr>
      <vt:lpstr>TÍTULO DO TRABALHO  (CONFORME APRESENTADO NO RESUMO)</vt:lpstr>
      <vt:lpstr>INTRODUÇÃO</vt:lpstr>
      <vt:lpstr>OBJETIVO</vt:lpstr>
      <vt:lpstr>MÉTODOS</vt:lpstr>
      <vt:lpstr>RESULTADOS</vt:lpstr>
      <vt:lpstr>CONCLUSÃO</vt:lpstr>
      <vt:lpstr>REFERÊNCIAS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germanafrc@outlook.com</dc:creator>
  <cp:lastModifiedBy>GERMANA  FREIRE ROCHA CALDAS</cp:lastModifiedBy>
  <cp:revision>17</cp:revision>
  <dcterms:created xsi:type="dcterms:W3CDTF">2021-07-28T19:04:59Z</dcterms:created>
  <dcterms:modified xsi:type="dcterms:W3CDTF">2023-09-13T19:59:47Z</dcterms:modified>
</cp:coreProperties>
</file>