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en-US"/>
    </a:defPPr>
    <a:lvl1pPr marL="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05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10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15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019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024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030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034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039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  <p15:guide id="3" orient="horz" pos="13608">
          <p15:clr>
            <a:srgbClr val="A4A3A4"/>
          </p15:clr>
        </p15:guide>
        <p15:guide id="4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344"/>
    <a:srgbClr val="FF125A"/>
    <a:srgbClr val="533DC8"/>
    <a:srgbClr val="F7A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1"/>
    <p:restoredTop sz="97475" autoAdjust="0"/>
  </p:normalViewPr>
  <p:slideViewPr>
    <p:cSldViewPr>
      <p:cViewPr varScale="1">
        <p:scale>
          <a:sx n="20" d="100"/>
          <a:sy n="20" d="100"/>
        </p:scale>
        <p:origin x="3192" y="288"/>
      </p:cViewPr>
      <p:guideLst>
        <p:guide orient="horz" pos="13483"/>
        <p:guide pos="9537"/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0329-6134-4571-B126-912118EC73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246DA-9BC8-470C-94E8-C0D28381CD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05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10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15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019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024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030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034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039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6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6005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10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1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01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02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0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03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03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3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8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60050" indent="0">
              <a:buNone/>
              <a:defRPr sz="9400" b="1"/>
            </a:lvl2pPr>
            <a:lvl3pPr marL="4320100" indent="0">
              <a:buNone/>
              <a:defRPr sz="8500" b="1"/>
            </a:lvl3pPr>
            <a:lvl4pPr marL="6480150" indent="0">
              <a:buNone/>
              <a:defRPr sz="7600" b="1"/>
            </a:lvl4pPr>
            <a:lvl5pPr marL="8640199" indent="0">
              <a:buNone/>
              <a:defRPr sz="7600" b="1"/>
            </a:lvl5pPr>
            <a:lvl6pPr marL="10800249" indent="0">
              <a:buNone/>
              <a:defRPr sz="7600" b="1"/>
            </a:lvl6pPr>
            <a:lvl7pPr marL="12960300" indent="0">
              <a:buNone/>
              <a:defRPr sz="7600" b="1"/>
            </a:lvl7pPr>
            <a:lvl8pPr marL="15120349" indent="0">
              <a:buNone/>
              <a:defRPr sz="7600" b="1"/>
            </a:lvl8pPr>
            <a:lvl9pPr marL="17280399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3"/>
            <a:ext cx="14323041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60050" indent="0">
              <a:buNone/>
              <a:defRPr sz="9400" b="1"/>
            </a:lvl2pPr>
            <a:lvl3pPr marL="4320100" indent="0">
              <a:buNone/>
              <a:defRPr sz="8500" b="1"/>
            </a:lvl3pPr>
            <a:lvl4pPr marL="6480150" indent="0">
              <a:buNone/>
              <a:defRPr sz="7600" b="1"/>
            </a:lvl4pPr>
            <a:lvl5pPr marL="8640199" indent="0">
              <a:buNone/>
              <a:defRPr sz="7600" b="1"/>
            </a:lvl5pPr>
            <a:lvl6pPr marL="10800249" indent="0">
              <a:buNone/>
              <a:defRPr sz="7600" b="1"/>
            </a:lvl6pPr>
            <a:lvl7pPr marL="12960300" indent="0">
              <a:buNone/>
              <a:defRPr sz="7600" b="1"/>
            </a:lvl7pPr>
            <a:lvl8pPr marL="15120349" indent="0">
              <a:buNone/>
              <a:defRPr sz="7600" b="1"/>
            </a:lvl8pPr>
            <a:lvl9pPr marL="17280399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1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050" indent="0">
              <a:buNone/>
              <a:defRPr sz="5700"/>
            </a:lvl2pPr>
            <a:lvl3pPr marL="4320100" indent="0">
              <a:buNone/>
              <a:defRPr sz="4800"/>
            </a:lvl3pPr>
            <a:lvl4pPr marL="6480150" indent="0">
              <a:buNone/>
              <a:defRPr sz="4200"/>
            </a:lvl4pPr>
            <a:lvl5pPr marL="8640199" indent="0">
              <a:buNone/>
              <a:defRPr sz="4200"/>
            </a:lvl5pPr>
            <a:lvl6pPr marL="10800249" indent="0">
              <a:buNone/>
              <a:defRPr sz="4200"/>
            </a:lvl6pPr>
            <a:lvl7pPr marL="12960300" indent="0">
              <a:buNone/>
              <a:defRPr sz="4200"/>
            </a:lvl7pPr>
            <a:lvl8pPr marL="15120349" indent="0">
              <a:buNone/>
              <a:defRPr sz="4200"/>
            </a:lvl8pPr>
            <a:lvl9pPr marL="17280399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050" indent="0">
              <a:buNone/>
              <a:defRPr sz="13200"/>
            </a:lvl2pPr>
            <a:lvl3pPr marL="4320100" indent="0">
              <a:buNone/>
              <a:defRPr sz="11400"/>
            </a:lvl3pPr>
            <a:lvl4pPr marL="6480150" indent="0">
              <a:buNone/>
              <a:defRPr sz="9400"/>
            </a:lvl4pPr>
            <a:lvl5pPr marL="8640199" indent="0">
              <a:buNone/>
              <a:defRPr sz="9400"/>
            </a:lvl5pPr>
            <a:lvl6pPr marL="10800249" indent="0">
              <a:buNone/>
              <a:defRPr sz="9400"/>
            </a:lvl6pPr>
            <a:lvl7pPr marL="12960300" indent="0">
              <a:buNone/>
              <a:defRPr sz="9400"/>
            </a:lvl7pPr>
            <a:lvl8pPr marL="15120349" indent="0">
              <a:buNone/>
              <a:defRPr sz="9400"/>
            </a:lvl8pPr>
            <a:lvl9pPr marL="17280399" indent="0">
              <a:buNone/>
              <a:defRPr sz="9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050" indent="0">
              <a:buNone/>
              <a:defRPr sz="5700"/>
            </a:lvl2pPr>
            <a:lvl3pPr marL="4320100" indent="0">
              <a:buNone/>
              <a:defRPr sz="4800"/>
            </a:lvl3pPr>
            <a:lvl4pPr marL="6480150" indent="0">
              <a:buNone/>
              <a:defRPr sz="4200"/>
            </a:lvl4pPr>
            <a:lvl5pPr marL="8640199" indent="0">
              <a:buNone/>
              <a:defRPr sz="4200"/>
            </a:lvl5pPr>
            <a:lvl6pPr marL="10800249" indent="0">
              <a:buNone/>
              <a:defRPr sz="4200"/>
            </a:lvl6pPr>
            <a:lvl7pPr marL="12960300" indent="0">
              <a:buNone/>
              <a:defRPr sz="4200"/>
            </a:lvl7pPr>
            <a:lvl8pPr marL="15120349" indent="0">
              <a:buNone/>
              <a:defRPr sz="4200"/>
            </a:lvl8pPr>
            <a:lvl9pPr marL="17280399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</p:spPr>
        <p:txBody>
          <a:bodyPr vert="horz" lIns="432010" tIns="216005" rIns="432010" bIns="216005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</p:spPr>
        <p:txBody>
          <a:bodyPr vert="horz" lIns="432010" tIns="216005" rIns="432010" bIns="216005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2919-1D70-43C0-B6C4-A99320D98BB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885C-B26C-4B6A-BCF2-381B7BD42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32010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37" indent="-1620037" algn="l" defTabSz="432010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081" indent="-1350032" algn="l" defTabSz="432010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125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174" indent="-1080025" algn="l" defTabSz="4320100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25" indent="-1080025" algn="l" defTabSz="4320100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74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324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75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424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5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10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15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19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4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0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34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9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10475" y="8703701"/>
            <a:ext cx="31971777" cy="1449727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Discente do curso de Medicina Veterinária,  Centro Universitário Leão Sampaio, e-mail: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(apenas 1º autor) </a:t>
            </a:r>
          </a:p>
          <a:p>
            <a:pPr algn="ctr"/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Docente do curso de Medicina Veterinária, Centro Universitário Leão Sampaio, e-mail: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pt-BR" sz="44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960665" y="7478405"/>
            <a:ext cx="25996979" cy="1026727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pt-BR" sz="6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 A</a:t>
            </a:r>
            <a:r>
              <a:rPr lang="pt-BR" sz="6000" b="1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1*</a:t>
            </a:r>
            <a:r>
              <a:rPr lang="pt-BR" sz="6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ALUNO B</a:t>
            </a:r>
            <a:r>
              <a:rPr lang="pt-BR" sz="6000" b="1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6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ORIENTADOR</a:t>
            </a:r>
            <a:r>
              <a:rPr lang="pt-BR" sz="6000" b="1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334817" y="12009258"/>
            <a:ext cx="12664324" cy="6743483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 corpo do pôster deverá conter Introdução/objetivos, material e métodos (incluir o nº do protocolo de aprovação do CEUA, se for o caso), resultados, conclusões e referências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(exceto para relato de caso e inovação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). A disposição destes tópicos deve ser organizada de acordo com o conteúdo do seu resumo. 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Deve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explicitar a temática e os motivos da realização do estudo.  Destacar a importância do estudo. Descrever o objetivo da sua pesquisa, o qual deve ser preciso e claro, explicitando o que o estudo realizou. 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399141" y="10780222"/>
            <a:ext cx="12600000" cy="957284"/>
          </a:xfrm>
          <a:prstGeom prst="rect">
            <a:avLst/>
          </a:prstGeom>
          <a:solidFill>
            <a:srgbClr val="303344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INTRODUÇÃO</a:t>
            </a:r>
            <a:endParaRPr lang="en-US" sz="5600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56" name="Retângulo 5"/>
          <p:cNvSpPr>
            <a:spLocks noChangeArrowheads="1"/>
          </p:cNvSpPr>
          <p:nvPr/>
        </p:nvSpPr>
        <p:spPr bwMode="auto">
          <a:xfrm>
            <a:off x="-1" y="4275556"/>
            <a:ext cx="32404050" cy="231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TÍTULO (EM LETRAS MAIÚSCULAS QUE PERMITAM SUA LEITURA A 3 M DE DISTÂNCIA) SUGERE-SE FONTE ARIAL, TAMANHO 70 OU MAIOR</a:t>
            </a:r>
            <a:endParaRPr lang="pt-BR" altLang="pt-BR" sz="7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BFBBFBF-8985-504C-B862-BDE842D9A474}"/>
              </a:ext>
            </a:extLst>
          </p:cNvPr>
          <p:cNvSpPr/>
          <p:nvPr/>
        </p:nvSpPr>
        <p:spPr>
          <a:xfrm>
            <a:off x="18616889" y="11737604"/>
            <a:ext cx="12600000" cy="7759146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>
              <a:spcBef>
                <a:spcPts val="1800"/>
              </a:spcBef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Descrever os procedimentos metodológicos realizados no trabalho. </a:t>
            </a:r>
          </a:p>
          <a:p>
            <a:pPr>
              <a:spcBef>
                <a:spcPts val="1800"/>
              </a:spcBef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Apresentar, se for o caso,  localidade onde foi realizada a pesquisa.  Apresentar o tipo de estudo, população estudada, processo de amostra, variáveis selecionadas, técnicas, instrumentos e métodos de coleta, processamento e análise dos dados, incluindo os de natureza estatística.</a:t>
            </a:r>
          </a:p>
          <a:p>
            <a:pPr>
              <a:spcBef>
                <a:spcPts val="1800"/>
              </a:spcBef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As questões de ética da pesquisa devem ser consideradas e, portanto, devem estar explícitas nesta parte, se for o caso.  Se no resumo for descrito qualquer protocolo que envolva experimentação animal, ou seja, uso de animais, o número de aprovação (protocolo/ processo/ número) deve ser obrigatoriamente informado.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864D315-4778-1340-A381-355289D26CAC}"/>
              </a:ext>
            </a:extLst>
          </p:cNvPr>
          <p:cNvSpPr/>
          <p:nvPr/>
        </p:nvSpPr>
        <p:spPr>
          <a:xfrm>
            <a:off x="18616889" y="10685001"/>
            <a:ext cx="12600000" cy="957284"/>
          </a:xfrm>
          <a:prstGeom prst="rect">
            <a:avLst/>
          </a:prstGeom>
          <a:solidFill>
            <a:srgbClr val="303344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MATERIAL E MÉTODOS</a:t>
            </a:r>
            <a:endParaRPr lang="en-US" sz="5600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38BC144-3586-C244-A6C9-F76C54953DC4}"/>
              </a:ext>
            </a:extLst>
          </p:cNvPr>
          <p:cNvSpPr/>
          <p:nvPr/>
        </p:nvSpPr>
        <p:spPr>
          <a:xfrm>
            <a:off x="1399141" y="20878454"/>
            <a:ext cx="29817748" cy="1203505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Apresentar os principais resultados do trabalho.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Poderá ser apresentada conforme decisão dos autores e incluir gráficos, tabelas, ou quadros, o que achar aplicável na apresentação dos dados.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E5E9C47-A704-C34B-9ED7-C11C691279FE}"/>
              </a:ext>
            </a:extLst>
          </p:cNvPr>
          <p:cNvSpPr/>
          <p:nvPr/>
        </p:nvSpPr>
        <p:spPr>
          <a:xfrm>
            <a:off x="1399141" y="19638568"/>
            <a:ext cx="29817748" cy="957600"/>
          </a:xfrm>
          <a:prstGeom prst="rect">
            <a:avLst/>
          </a:prstGeom>
          <a:solidFill>
            <a:srgbClr val="303344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RESULTADOS</a:t>
            </a:r>
            <a:endParaRPr lang="en-US" sz="5600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E0FF48-A730-6FD0-E3D5-84BF9C41C0E6}"/>
              </a:ext>
            </a:extLst>
          </p:cNvPr>
          <p:cNvSpPr/>
          <p:nvPr/>
        </p:nvSpPr>
        <p:spPr>
          <a:xfrm>
            <a:off x="1251486" y="33806511"/>
            <a:ext cx="12600000" cy="1757503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Breve resumo das descobertas com base nos resultados. 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Deve ser breve, podendo apresentar recomendações e sugestões para trabalhos futuros.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A0D196-6E36-EA00-149E-1954769C872A}"/>
              </a:ext>
            </a:extLst>
          </p:cNvPr>
          <p:cNvSpPr/>
          <p:nvPr/>
        </p:nvSpPr>
        <p:spPr>
          <a:xfrm>
            <a:off x="1334817" y="32638625"/>
            <a:ext cx="12600000" cy="957284"/>
          </a:xfrm>
          <a:prstGeom prst="rect">
            <a:avLst/>
          </a:prstGeom>
          <a:solidFill>
            <a:srgbClr val="303344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CONCLUSÃO</a:t>
            </a:r>
            <a:endParaRPr lang="en-US" sz="5600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23EAB5-641F-C7D0-8912-83201EC9B6E0}"/>
              </a:ext>
            </a:extLst>
          </p:cNvPr>
          <p:cNvSpPr/>
          <p:nvPr/>
        </p:nvSpPr>
        <p:spPr>
          <a:xfrm>
            <a:off x="18552565" y="33691065"/>
            <a:ext cx="12516668" cy="1757503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rtl="0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Inclua fontes impressas e eletrônicas em ordem alfabética.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Usar normas vigentes da ASSOCIAÇÃO BRASILEIRA DE NORMAS TÉCNICAS (NBR 6023:2018).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74D2A50-8D83-954A-FA13-B27AA9AE1DC8}"/>
              </a:ext>
            </a:extLst>
          </p:cNvPr>
          <p:cNvSpPr/>
          <p:nvPr/>
        </p:nvSpPr>
        <p:spPr>
          <a:xfrm>
            <a:off x="18616889" y="32462029"/>
            <a:ext cx="12600000" cy="957284"/>
          </a:xfrm>
          <a:prstGeom prst="rect">
            <a:avLst/>
          </a:prstGeom>
          <a:solidFill>
            <a:srgbClr val="303344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REFERÊNCIAS </a:t>
            </a:r>
            <a:endParaRPr lang="en-US" sz="5600" dirty="0">
              <a:solidFill>
                <a:schemeClr val="bg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90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368</Words>
  <Application>Microsoft Macintosh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Jeanne</dc:creator>
  <cp:lastModifiedBy>MARKETING2</cp:lastModifiedBy>
  <cp:revision>64</cp:revision>
  <cp:lastPrinted>2015-09-23T14:05:37Z</cp:lastPrinted>
  <dcterms:created xsi:type="dcterms:W3CDTF">2015-09-22T23:30:31Z</dcterms:created>
  <dcterms:modified xsi:type="dcterms:W3CDTF">2023-07-26T18:23:42Z</dcterms:modified>
</cp:coreProperties>
</file>